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9" r:id="rId2"/>
    <p:sldId id="285" r:id="rId3"/>
    <p:sldId id="282" r:id="rId4"/>
    <p:sldId id="259" r:id="rId5"/>
    <p:sldId id="271" r:id="rId6"/>
    <p:sldId id="284" r:id="rId7"/>
    <p:sldId id="260" r:id="rId8"/>
    <p:sldId id="273" r:id="rId9"/>
    <p:sldId id="283" r:id="rId10"/>
    <p:sldId id="257" r:id="rId11"/>
    <p:sldId id="280"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E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70" autoAdjust="0"/>
  </p:normalViewPr>
  <p:slideViewPr>
    <p:cSldViewPr snapToGrid="0">
      <p:cViewPr varScale="1">
        <p:scale>
          <a:sx n="32" d="100"/>
          <a:sy n="32" d="100"/>
        </p:scale>
        <p:origin x="139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1143000" y="685800"/>
            <a:ext cx="4572000" cy="3429000"/>
          </a:xfrm>
          <a:prstGeom prst="rect">
            <a:avLst/>
          </a:prstGeom>
        </p:spPr>
        <p:txBody>
          <a:bodyPr/>
          <a:lstStyle/>
          <a:p>
            <a:endParaRPr/>
          </a:p>
        </p:txBody>
      </p:sp>
      <p:sp>
        <p:nvSpPr>
          <p:cNvPr id="357" name="Shape 3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AT" dirty="0"/>
              <a:t>Anni, 100. Geburtstag</a:t>
            </a:r>
          </a:p>
          <a:p>
            <a:r>
              <a:rPr lang="de-AT" dirty="0"/>
              <a:t>Sind wir nicht alle </a:t>
            </a:r>
            <a:r>
              <a:rPr lang="de-AT" dirty="0" err="1"/>
              <a:t>König:innen</a:t>
            </a:r>
            <a:r>
              <a:rPr lang="de-AT" dirty="0"/>
              <a:t>?</a:t>
            </a:r>
          </a:p>
          <a:p>
            <a:r>
              <a:rPr lang="de-AT" dirty="0"/>
              <a:t>Wenn wir uns alle gegenseitig als </a:t>
            </a:r>
            <a:r>
              <a:rPr lang="de-AT" dirty="0" err="1"/>
              <a:t>König:innen</a:t>
            </a:r>
            <a:r>
              <a:rPr lang="de-AT" dirty="0"/>
              <a:t> behandeln, dann wäre die Welt evtl. eine bessere</a:t>
            </a:r>
          </a:p>
        </p:txBody>
      </p:sp>
    </p:spTree>
    <p:extLst>
      <p:ext uri="{BB962C8B-B14F-4D97-AF65-F5344CB8AC3E}">
        <p14:creationId xmlns:p14="http://schemas.microsoft.com/office/powerpoint/2010/main" val="3654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xfrm>
            <a:off x="381000" y="685800"/>
            <a:ext cx="6096000" cy="3429000"/>
          </a:xfrm>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rPr lang="de-AT" dirty="0"/>
              <a:t>Wir bringen Jung &amp; Alt zusammen, </a:t>
            </a:r>
          </a:p>
          <a:p>
            <a:r>
              <a:rPr lang="de-AT" dirty="0"/>
              <a:t>Wir lernen voneinander</a:t>
            </a:r>
          </a:p>
          <a:p>
            <a:r>
              <a:rPr lang="de-AT" dirty="0"/>
              <a:t>oft reden wir über das Leben und die erlebten Abenteuer</a:t>
            </a:r>
          </a:p>
          <a:p>
            <a:r>
              <a:rPr lang="de-AT" dirty="0"/>
              <a:t>Wir schaffen Verständnis zwischen den Generationen und helfen uns gegenseitig</a:t>
            </a:r>
          </a:p>
          <a:p>
            <a:endParaRPr lang="de-A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Bewusstseinsbildung</a:t>
            </a:r>
          </a:p>
          <a:p>
            <a:r>
              <a:rPr lang="de-DE" dirty="0"/>
              <a:t>Positive Bilder schaffen</a:t>
            </a:r>
          </a:p>
          <a:p>
            <a:r>
              <a:rPr lang="de-DE" dirty="0"/>
              <a:t>Das Herz wird nicht </a:t>
            </a:r>
            <a:r>
              <a:rPr lang="de-DE" dirty="0" err="1"/>
              <a:t>demenz</a:t>
            </a:r>
            <a:endParaRPr lang="de-DE" dirty="0"/>
          </a:p>
          <a:p>
            <a:r>
              <a:rPr lang="de-DE" dirty="0"/>
              <a:t>Auch mit 100 bin ich noch eine Königin</a:t>
            </a:r>
            <a:endParaRPr lang="de-AT" dirty="0"/>
          </a:p>
        </p:txBody>
      </p:sp>
    </p:spTree>
    <p:extLst>
      <p:ext uri="{BB962C8B-B14F-4D97-AF65-F5344CB8AC3E}">
        <p14:creationId xmlns:p14="http://schemas.microsoft.com/office/powerpoint/2010/main" val="157848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0" i="0" dirty="0">
                <a:solidFill>
                  <a:srgbClr val="404040"/>
                </a:solidFill>
                <a:effectLst/>
                <a:latin typeface="Open Sans" panose="020B0606030504020204" pitchFamily="34" charset="0"/>
              </a:rPr>
              <a:t>Elisabeth ist seit 2021 Koordinatorin und Pilotin in Ebreichsdorf</a:t>
            </a:r>
            <a:br>
              <a:rPr lang="de-DE" dirty="0"/>
            </a:br>
            <a:r>
              <a:rPr lang="de-DE" dirty="0"/>
              <a:t>ist </a:t>
            </a:r>
            <a:r>
              <a:rPr lang="de-DE" b="0" i="0" dirty="0">
                <a:solidFill>
                  <a:srgbClr val="404040"/>
                </a:solidFill>
                <a:effectLst/>
                <a:latin typeface="Open Sans" panose="020B0606030504020204" pitchFamily="34" charset="0"/>
              </a:rPr>
              <a:t>Pilotin in Wien</a:t>
            </a:r>
          </a:p>
          <a:p>
            <a:r>
              <a:rPr lang="de-DE" b="0" i="0" dirty="0">
                <a:solidFill>
                  <a:srgbClr val="404040"/>
                </a:solidFill>
                <a:effectLst/>
                <a:latin typeface="Open Sans" panose="020B0606030504020204" pitchFamily="34" charset="0"/>
              </a:rPr>
              <a:t>Seit 2024 im Vorstand</a:t>
            </a:r>
            <a:br>
              <a:rPr lang="de-DE" dirty="0"/>
            </a:br>
            <a:r>
              <a:rPr lang="de-DE" b="0" i="0" dirty="0">
                <a:solidFill>
                  <a:srgbClr val="404040"/>
                </a:solidFill>
                <a:effectLst/>
                <a:latin typeface="Open Sans" panose="020B0606030504020204" pitchFamily="34" charset="0"/>
              </a:rPr>
              <a:t>Beruflich - Mobilitätsforschung – Mobilität von alten Menschen seit 15 Jahren ihr Schwerpunkt</a:t>
            </a:r>
            <a:br>
              <a:rPr lang="de-DE" dirty="0"/>
            </a:br>
            <a:endParaRPr lang="de-AT" dirty="0"/>
          </a:p>
        </p:txBody>
      </p:sp>
    </p:spTree>
    <p:extLst>
      <p:ext uri="{BB962C8B-B14F-4D97-AF65-F5344CB8AC3E}">
        <p14:creationId xmlns:p14="http://schemas.microsoft.com/office/powerpoint/2010/main" val="30671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Ole hat 2012 in Kopenhagen </a:t>
            </a:r>
            <a:r>
              <a:rPr lang="de-DE" dirty="0" err="1"/>
              <a:t>RoA</a:t>
            </a:r>
            <a:r>
              <a:rPr lang="de-DE" dirty="0"/>
              <a:t> / CWA ins Leben gerufen,</a:t>
            </a:r>
          </a:p>
          <a:p>
            <a:endParaRPr lang="de-DE" dirty="0"/>
          </a:p>
          <a:p>
            <a:r>
              <a:rPr lang="de-DE" dirty="0"/>
              <a:t>Jeden Morgen auf dem Weg ins Büro sah er einen Mann auf einer Parkbank sitzen (</a:t>
            </a:r>
            <a:r>
              <a:rPr lang="de-DE" dirty="0" err="1"/>
              <a:t>Thorkild</a:t>
            </a:r>
            <a:r>
              <a:rPr lang="de-DE" dirty="0"/>
              <a:t>) …..,</a:t>
            </a:r>
          </a:p>
          <a:p>
            <a:r>
              <a:rPr lang="de-DE" dirty="0"/>
              <a:t>Dachte an seinen Vater, dachte auch er ist vermutlich ein Leben lang Radgefahren, hat viel erlebt, …..</a:t>
            </a:r>
          </a:p>
          <a:p>
            <a:r>
              <a:rPr lang="de-DE" dirty="0"/>
              <a:t>Borgte sich eine Rikscha aus, ging ins nächste Altersheim und fragte „wer will mit?“ </a:t>
            </a:r>
          </a:p>
        </p:txBody>
      </p:sp>
    </p:spTree>
    <p:extLst>
      <p:ext uri="{BB962C8B-B14F-4D97-AF65-F5344CB8AC3E}">
        <p14:creationId xmlns:p14="http://schemas.microsoft.com/office/powerpoint/2010/main" val="144658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de-AT" dirty="0"/>
              <a:t>Inzwischen gibt es uns in 39 Länder. In 20 weiteren wird momentan grad gestartet</a:t>
            </a:r>
          </a:p>
          <a:p>
            <a:pPr marL="0" marR="0" lvl="0" indent="0" defTabSz="457200" eaLnBrk="1" fontAlgn="auto" latinLnBrk="0" hangingPunct="1">
              <a:lnSpc>
                <a:spcPct val="125000"/>
              </a:lnSpc>
              <a:spcBef>
                <a:spcPts val="0"/>
              </a:spcBef>
              <a:spcAft>
                <a:spcPts val="0"/>
              </a:spcAft>
              <a:buClrTx/>
              <a:buSzTx/>
              <a:buFontTx/>
              <a:buNone/>
              <a:tabLst/>
              <a:defRPr/>
            </a:pPr>
            <a:r>
              <a:rPr lang="de-AT" dirty="0"/>
              <a:t>39.000 geschulte ehrenamtliche Pilot:innen </a:t>
            </a:r>
          </a:p>
          <a:p>
            <a:endParaRPr lang="de-DE" dirty="0"/>
          </a:p>
          <a:p>
            <a:r>
              <a:rPr lang="de-DE" dirty="0"/>
              <a:t>Das Konzept ist simple. Wir holen die Menschen zuhause ab und fahren los.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Maria, sie ist mittlerweile 104 Jahre alt und fast blind. Hand </a:t>
            </a:r>
            <a:r>
              <a:rPr lang="de-DE" dirty="0" err="1"/>
              <a:t>auf‘s</a:t>
            </a:r>
            <a:r>
              <a:rPr lang="de-DE" dirty="0"/>
              <a:t> Herz, ich finde man sieht ihr die Freude an.</a:t>
            </a:r>
          </a:p>
          <a:p>
            <a:r>
              <a:rPr lang="de-DE" dirty="0"/>
              <a:t> </a:t>
            </a:r>
            <a:br>
              <a:rPr lang="de-DE" dirty="0"/>
            </a:br>
            <a:r>
              <a:rPr lang="de-DE" dirty="0"/>
              <a:t>In Österreich 2012 begonnen, zu viert</a:t>
            </a:r>
          </a:p>
          <a:p>
            <a:r>
              <a:rPr lang="de-DE" dirty="0"/>
              <a:t>Naiv, super einfach</a:t>
            </a:r>
          </a:p>
          <a:p>
            <a:r>
              <a:rPr lang="de-DE" dirty="0">
                <a:sym typeface="Wingdings" panose="05000000000000000000" pitchFamily="2" charset="2"/>
              </a:rPr>
              <a:t> Niemand wollte einsteigen, damit haben wir überhaupt nicht gerechnet</a:t>
            </a:r>
            <a:endParaRPr lang="de-DE" dirty="0"/>
          </a:p>
          <a:p>
            <a:endParaRPr lang="de-DE" dirty="0"/>
          </a:p>
          <a:p>
            <a:r>
              <a:rPr lang="de-DE" dirty="0"/>
              <a:t>Wie Maria, fahren wir nun seit fast 10 Jahren „auf Sicht“, versuchen unser Bestes, </a:t>
            </a:r>
          </a:p>
          <a:p>
            <a:r>
              <a:rPr lang="de-DE" dirty="0"/>
              <a:t>Versuchen professioneller zu werden, trotzdem soll es Spaß machen</a:t>
            </a:r>
          </a:p>
          <a:p>
            <a:r>
              <a:rPr lang="de-DE" dirty="0"/>
              <a:t>Die Freude steht im Vordergrund</a:t>
            </a:r>
          </a:p>
          <a:p>
            <a:endParaRPr lang="de-DE" dirty="0"/>
          </a:p>
          <a:p>
            <a:r>
              <a:rPr lang="de-DE" dirty="0">
                <a:sym typeface="Wingdings" panose="05000000000000000000" pitchFamily="2" charset="2"/>
              </a:rPr>
              <a:t> Gemeinsam die Faszination Natur erleben</a:t>
            </a:r>
            <a:r>
              <a:rPr lang="de-DE" dirty="0"/>
              <a:t> </a:t>
            </a:r>
          </a:p>
        </p:txBody>
      </p:sp>
    </p:spTree>
    <p:extLst>
      <p:ext uri="{BB962C8B-B14F-4D97-AF65-F5344CB8AC3E}">
        <p14:creationId xmlns:p14="http://schemas.microsoft.com/office/powerpoint/2010/main" val="80193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55200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xfrm>
            <a:off x="381000" y="685800"/>
            <a:ext cx="6096000" cy="3429000"/>
          </a:xfrm>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de-DE" dirty="0"/>
              <a:t>BUILDING BETTER LIVES </a:t>
            </a:r>
          </a:p>
          <a:p>
            <a:pPr>
              <a:lnSpc>
                <a:spcPct val="117999"/>
              </a:lnSpc>
              <a:defRPr sz="2200">
                <a:latin typeface="Helvetica Neue"/>
                <a:ea typeface="Helvetica Neue"/>
                <a:cs typeface="Helvetica Neue"/>
                <a:sym typeface="Helvetica Neue"/>
              </a:defRPr>
            </a:pPr>
            <a:r>
              <a:rPr lang="de-DE" dirty="0"/>
              <a:t>Ums Erinnern, Geschichten erzählen, Geschichten &amp; Wissen konservieren</a:t>
            </a:r>
          </a:p>
          <a:p>
            <a:pPr>
              <a:lnSpc>
                <a:spcPct val="117999"/>
              </a:lnSpc>
              <a:defRPr sz="2200">
                <a:latin typeface="Helvetica Neue"/>
                <a:ea typeface="Helvetica Neue"/>
                <a:cs typeface="Helvetica Neue"/>
                <a:sym typeface="Helvetica Neue"/>
              </a:defRPr>
            </a:pPr>
            <a:r>
              <a:rPr lang="de-DE" dirty="0"/>
              <a:t>Beziehungen zw. Generationen und Kulturen, Jung &amp; alt, </a:t>
            </a:r>
          </a:p>
          <a:p>
            <a:pPr>
              <a:lnSpc>
                <a:spcPct val="117999"/>
              </a:lnSpc>
              <a:defRPr sz="2200">
                <a:latin typeface="Helvetica Neue"/>
                <a:ea typeface="Helvetica Neue"/>
                <a:cs typeface="Helvetica Neue"/>
                <a:sym typeface="Helvetica Neue"/>
              </a:defRPr>
            </a:pPr>
            <a:r>
              <a:rPr lang="de-DE" dirty="0"/>
              <a:t>Wir nehmen uns Zeit, im Moment innehalten, genießen, Fokus auf die kleinen Dinge, die kleinen Freuden</a:t>
            </a:r>
          </a:p>
          <a:p>
            <a:pPr>
              <a:lnSpc>
                <a:spcPct val="117999"/>
              </a:lnSpc>
              <a:defRPr sz="2200">
                <a:latin typeface="Helvetica Neue"/>
                <a:ea typeface="Helvetica Neue"/>
                <a:cs typeface="Helvetica Neue"/>
                <a:sym typeface="Helvetica Neue"/>
              </a:defRP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Sätze wie diese machen das Rikschafahren zum schönsten Hobby der Welt</a:t>
            </a:r>
            <a:endParaRPr lang="de-AT" dirty="0"/>
          </a:p>
        </p:txBody>
      </p:sp>
    </p:spTree>
    <p:extLst>
      <p:ext uri="{BB962C8B-B14F-4D97-AF65-F5344CB8AC3E}">
        <p14:creationId xmlns:p14="http://schemas.microsoft.com/office/powerpoint/2010/main" val="360666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Bewusstsein schaffen</a:t>
            </a:r>
          </a:p>
          <a:p>
            <a:r>
              <a:rPr lang="de-DE" dirty="0"/>
              <a:t>Einsamkeit ist ein riesiges Problem, nicht nur im Alter</a:t>
            </a:r>
          </a:p>
          <a:p>
            <a:r>
              <a:rPr lang="de-DE" dirty="0" err="1"/>
              <a:t>RoA</a:t>
            </a:r>
            <a:r>
              <a:rPr lang="de-DE" dirty="0"/>
              <a:t> wirkt auf Pilot:innen und Passagierseite gegen Einsamkeit</a:t>
            </a:r>
          </a:p>
          <a:p>
            <a:endParaRPr lang="de-DE" dirty="0"/>
          </a:p>
          <a:p>
            <a:r>
              <a:rPr lang="de-DE" dirty="0"/>
              <a:t>Gemeinsame Fahrten, Austauschtreffen, Weiterbildungen</a:t>
            </a:r>
            <a:endParaRPr lang="de-AT" dirty="0"/>
          </a:p>
        </p:txBody>
      </p:sp>
    </p:spTree>
    <p:extLst>
      <p:ext uri="{BB962C8B-B14F-4D97-AF65-F5344CB8AC3E}">
        <p14:creationId xmlns:p14="http://schemas.microsoft.com/office/powerpoint/2010/main" val="399577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d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1778000" y="2298700"/>
            <a:ext cx="20828000" cy="4648200"/>
          </a:xfrm>
          <a:prstGeom prst="rect">
            <a:avLst/>
          </a:prstGeom>
        </p:spPr>
        <p:txBody>
          <a:bodyPr anchor="b"/>
          <a:lstStyle/>
          <a:p>
            <a:r>
              <a:t>Titeltext</a:t>
            </a:r>
          </a:p>
        </p:txBody>
      </p:sp>
      <p:sp>
        <p:nvSpPr>
          <p:cNvPr id="12" name="Textebene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Jon Hansen"/>
          <p:cNvSpPr>
            <a:spLocks noGrp="1"/>
          </p:cNvSpPr>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sz="3800" i="1"/>
            </a:lvl1pPr>
          </a:lstStyle>
          <a:p>
            <a:r>
              <a:t>–Jon Hansen</a:t>
            </a:r>
          </a:p>
        </p:txBody>
      </p:sp>
      <p:sp>
        <p:nvSpPr>
          <p:cNvPr id="94" name="“Skriv et citat her”."/>
          <p:cNvSpPr>
            <a:spLocks noGrp="1"/>
          </p:cNvSpPr>
          <p:nvPr>
            <p:ph type="body" sz="quarter" idx="22"/>
          </p:nvPr>
        </p:nvSpPr>
        <p:spPr>
          <a:xfrm>
            <a:off x="2387600" y="6045200"/>
            <a:ext cx="19621500" cy="889000"/>
          </a:xfrm>
          <a:prstGeom prst="rect">
            <a:avLst/>
          </a:prstGeom>
        </p:spPr>
        <p:txBody>
          <a:bodyPr>
            <a:spAutoFit/>
          </a:bodyPr>
          <a:lstStyle>
            <a:lvl1pPr marL="0" indent="0" algn="ctr">
              <a:spcBef>
                <a:spcPts val="0"/>
              </a:spcBef>
              <a:buSzTx/>
              <a:buNone/>
            </a:lvl1pPr>
          </a:lstStyle>
          <a:p>
            <a:r>
              <a:t>“Skriv et citat her”.</a:t>
            </a:r>
          </a:p>
        </p:txBody>
      </p:sp>
      <p:sp>
        <p:nvSpPr>
          <p:cNvPr id="9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Bild"/>
          <p:cNvSpPr>
            <a:spLocks noGrp="1"/>
          </p:cNvSpPr>
          <p:nvPr>
            <p:ph type="pic" idx="21"/>
          </p:nvPr>
        </p:nvSpPr>
        <p:spPr>
          <a:xfrm>
            <a:off x="0" y="-1291579"/>
            <a:ext cx="29260800" cy="19507201"/>
          </a:xfrm>
          <a:prstGeom prst="rect">
            <a:avLst/>
          </a:prstGeom>
        </p:spPr>
        <p:txBody>
          <a:bodyPr lIns="91439" tIns="45719" rIns="91439" bIns="45719" anchor="t">
            <a:noAutofit/>
          </a:bodyPr>
          <a:lstStyle/>
          <a:p>
            <a:endParaRPr/>
          </a:p>
        </p:txBody>
      </p:sp>
      <p:sp>
        <p:nvSpPr>
          <p:cNvPr id="10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3">
    <p:bg>
      <p:bgPr>
        <a:solidFill>
          <a:srgbClr val="FFFFFF"/>
        </a:solidFill>
        <a:effectLst/>
      </p:bgPr>
    </p:bg>
    <p:spTree>
      <p:nvGrpSpPr>
        <p:cNvPr id="1" name=""/>
        <p:cNvGrpSpPr/>
        <p:nvPr/>
      </p:nvGrpSpPr>
      <p:grpSpPr>
        <a:xfrm>
          <a:off x="0" y="0"/>
          <a:ext cx="0" cy="0"/>
          <a:chOff x="0" y="0"/>
          <a:chExt cx="0" cy="0"/>
        </a:xfrm>
      </p:grpSpPr>
      <p:sp>
        <p:nvSpPr>
          <p:cNvPr id="117" name="Titeltext"/>
          <p:cNvSpPr txBox="1">
            <a:spLocks noGrp="1"/>
          </p:cNvSpPr>
          <p:nvPr>
            <p:ph type="title"/>
          </p:nvPr>
        </p:nvSpPr>
        <p:spPr>
          <a:xfrm>
            <a:off x="4416425" y="3186112"/>
            <a:ext cx="15544800" cy="1728788"/>
          </a:xfrm>
          <a:prstGeom prst="rect">
            <a:avLst/>
          </a:prstGeom>
        </p:spPr>
        <p:txBody>
          <a:bodyPr lIns="57150" tIns="57150" rIns="57150" bIns="57150" anchor="t">
            <a:noAutofit/>
          </a:bodyPr>
          <a:lstStyle>
            <a:lvl1pPr marL="54186" marR="54186" algn="l" defTabSz="1219200">
              <a:defRPr sz="5000">
                <a:solidFill>
                  <a:srgbClr val="A8D200"/>
                </a:solidFill>
                <a:uFill>
                  <a:solidFill>
                    <a:srgbClr val="A8D200"/>
                  </a:solidFill>
                </a:uFill>
                <a:latin typeface="Lucida Sans Regular"/>
                <a:ea typeface="Lucida Sans Regular"/>
                <a:cs typeface="Lucida Sans Regular"/>
                <a:sym typeface="Lucida Sans Regular"/>
              </a:defRPr>
            </a:lvl1pPr>
          </a:lstStyle>
          <a:p>
            <a:r>
              <a:t>Titeltext</a:t>
            </a:r>
          </a:p>
        </p:txBody>
      </p:sp>
      <p:sp>
        <p:nvSpPr>
          <p:cNvPr id="118" name="Textebene 1…"/>
          <p:cNvSpPr txBox="1">
            <a:spLocks noGrp="1"/>
          </p:cNvSpPr>
          <p:nvPr>
            <p:ph type="body" sz="half" idx="1"/>
          </p:nvPr>
        </p:nvSpPr>
        <p:spPr>
          <a:xfrm>
            <a:off x="4419600" y="4914900"/>
            <a:ext cx="15544800" cy="7086601"/>
          </a:xfrm>
          <a:prstGeom prst="rect">
            <a:avLst/>
          </a:prstGeom>
        </p:spPr>
        <p:txBody>
          <a:bodyPr lIns="57150" tIns="57150" rIns="57150" bIns="57150" anchor="t">
            <a:noAutofit/>
          </a:bodyPr>
          <a:lstStyle>
            <a:lvl1pPr marL="515424" marR="54186" indent="-474784" defTabSz="1219200">
              <a:spcBef>
                <a:spcPts val="600"/>
              </a:spcBef>
              <a:buSzPct val="100000"/>
              <a:defRPr sz="3600">
                <a:solidFill>
                  <a:srgbClr val="000000"/>
                </a:solidFill>
                <a:uFill>
                  <a:solidFill>
                    <a:srgbClr val="000000"/>
                  </a:solidFill>
                </a:uFill>
                <a:latin typeface="Lucida Sans Regular"/>
                <a:ea typeface="Lucida Sans Regular"/>
                <a:cs typeface="Lucida Sans Regular"/>
                <a:sym typeface="Lucida Sans Regular"/>
              </a:defRPr>
            </a:lvl1pPr>
            <a:lvl2pPr marL="887499" marR="54186" indent="-389659" defTabSz="1219200">
              <a:spcBef>
                <a:spcPts val="500"/>
              </a:spcBef>
              <a:buSzPct val="100000"/>
              <a:buChar char="–"/>
              <a:defRPr sz="3000">
                <a:solidFill>
                  <a:srgbClr val="000000"/>
                </a:solidFill>
                <a:uFill>
                  <a:solidFill>
                    <a:srgbClr val="000000"/>
                  </a:solidFill>
                </a:uFill>
                <a:latin typeface="Lucida Sans Regular"/>
                <a:ea typeface="Lucida Sans Regular"/>
                <a:cs typeface="Lucida Sans Regular"/>
                <a:sym typeface="Lucida Sans Regular"/>
              </a:defRPr>
            </a:lvl2pPr>
            <a:lvl3pPr marL="1275079" marR="54186" indent="-320039" defTabSz="1219200">
              <a:spcBef>
                <a:spcPts val="400"/>
              </a:spcBef>
              <a:buSzPct val="100000"/>
              <a:defRPr sz="2800">
                <a:solidFill>
                  <a:srgbClr val="000000"/>
                </a:solidFill>
                <a:uFill>
                  <a:solidFill>
                    <a:srgbClr val="000000"/>
                  </a:solidFill>
                </a:uFill>
                <a:latin typeface="Lucida Sans Regular"/>
                <a:ea typeface="Lucida Sans Regular"/>
                <a:cs typeface="Lucida Sans Regular"/>
                <a:sym typeface="Lucida Sans Regular"/>
              </a:defRPr>
            </a:lvl3pPr>
            <a:lvl4pPr marL="1726564" marR="54186" indent="-314325" defTabSz="1219200">
              <a:spcBef>
                <a:spcPts val="400"/>
              </a:spcBef>
              <a:buSzPct val="100000"/>
              <a:buChar char="–"/>
              <a:defRPr sz="2200">
                <a:solidFill>
                  <a:srgbClr val="000000"/>
                </a:solidFill>
                <a:uFill>
                  <a:solidFill>
                    <a:srgbClr val="000000"/>
                  </a:solidFill>
                </a:uFill>
                <a:latin typeface="Lucida Sans Regular"/>
                <a:ea typeface="Lucida Sans Regular"/>
                <a:cs typeface="Lucida Sans Regular"/>
                <a:sym typeface="Lucida Sans Regular"/>
              </a:defRPr>
            </a:lvl4pPr>
            <a:lvl5pPr marL="2163354" marR="54186" indent="-293914" defTabSz="1219200">
              <a:spcBef>
                <a:spcPts val="400"/>
              </a:spcBef>
              <a:buSzPct val="100000"/>
              <a:buChar char="»"/>
              <a:defRPr sz="1800">
                <a:solidFill>
                  <a:srgbClr val="000000"/>
                </a:solidFill>
                <a:uFill>
                  <a:solidFill>
                    <a:srgbClr val="000000"/>
                  </a:solidFill>
                </a:uFill>
                <a:latin typeface="Lucida Sans Regular"/>
                <a:ea typeface="Lucida Sans Regular"/>
                <a:cs typeface="Lucida Sans Regular"/>
                <a:sym typeface="Lucida Sans Regular"/>
              </a:defRPr>
            </a:lvl5pPr>
          </a:lstStyle>
          <a:p>
            <a:r>
              <a:t>Textebene 1</a:t>
            </a:r>
          </a:p>
          <a:p>
            <a:pPr lvl="1"/>
            <a:r>
              <a:t>Textebene 2</a:t>
            </a:r>
          </a:p>
          <a:p>
            <a:pPr lvl="2"/>
            <a:r>
              <a:t>Textebene 3</a:t>
            </a:r>
          </a:p>
          <a:p>
            <a:pPr lvl="3"/>
            <a:r>
              <a:t>Textebene 4</a:t>
            </a:r>
          </a:p>
          <a:p>
            <a:pPr lvl="4"/>
            <a:r>
              <a:t>Textebene 5</a:t>
            </a:r>
          </a:p>
        </p:txBody>
      </p:sp>
      <p:sp>
        <p:nvSpPr>
          <p:cNvPr id="119" name="Foliennummer"/>
          <p:cNvSpPr txBox="1">
            <a:spLocks noGrp="1"/>
          </p:cNvSpPr>
          <p:nvPr>
            <p:ph type="sldNum" sz="quarter" idx="2"/>
          </p:nvPr>
        </p:nvSpPr>
        <p:spPr>
          <a:xfrm>
            <a:off x="11916605" y="11430000"/>
            <a:ext cx="550790" cy="533636"/>
          </a:xfrm>
          <a:prstGeom prst="rect">
            <a:avLst/>
          </a:prstGeom>
        </p:spPr>
        <p:txBody>
          <a:bodyPr lIns="57150" tIns="57150" rIns="57150" bIns="57150"/>
          <a:lstStyle>
            <a:lvl1pPr defTabSz="609600">
              <a:defRPr sz="30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6" name="Titeltext"/>
          <p:cNvSpPr txBox="1">
            <a:spLocks noGrp="1"/>
          </p:cNvSpPr>
          <p:nvPr>
            <p:ph type="title"/>
          </p:nvPr>
        </p:nvSpPr>
        <p:spPr>
          <a:xfrm>
            <a:off x="2381250" y="361950"/>
            <a:ext cx="19621500" cy="3429000"/>
          </a:xfrm>
          <a:prstGeom prst="rect">
            <a:avLst/>
          </a:prstGeom>
        </p:spPr>
        <p:txBody>
          <a:bodyPr lIns="76200" tIns="76200" rIns="76200" bIns="76200">
            <a:noAutofit/>
          </a:bodyPr>
          <a:lstStyle>
            <a:lvl1pPr defTabSz="546100">
              <a:defRPr sz="11600">
                <a:solidFill>
                  <a:srgbClr val="000000"/>
                </a:solidFill>
                <a:latin typeface="Gill Sans"/>
                <a:ea typeface="Gill Sans"/>
                <a:cs typeface="Gill Sans"/>
                <a:sym typeface="Gill Sans"/>
              </a:defRPr>
            </a:lvl1pPr>
          </a:lstStyle>
          <a:p>
            <a:r>
              <a:t>Titeltext</a:t>
            </a:r>
          </a:p>
        </p:txBody>
      </p:sp>
      <p:sp>
        <p:nvSpPr>
          <p:cNvPr id="127" name="Textebene 1…"/>
          <p:cNvSpPr txBox="1">
            <a:spLocks noGrp="1"/>
          </p:cNvSpPr>
          <p:nvPr>
            <p:ph type="body" idx="1"/>
          </p:nvPr>
        </p:nvSpPr>
        <p:spPr>
          <a:xfrm>
            <a:off x="2381250" y="3886200"/>
            <a:ext cx="19621500" cy="8039100"/>
          </a:xfrm>
          <a:prstGeom prst="rect">
            <a:avLst/>
          </a:prstGeom>
        </p:spPr>
        <p:txBody>
          <a:bodyPr lIns="76200" tIns="76200" rIns="76200" bIns="76200">
            <a:noAutofit/>
          </a:bodyPr>
          <a:lstStyle>
            <a:lvl1pPr marL="1159710" indent="-842210" defTabSz="546100">
              <a:spcBef>
                <a:spcPts val="2300"/>
              </a:spcBef>
              <a:buSzPct val="171000"/>
              <a:defRPr sz="5600">
                <a:solidFill>
                  <a:srgbClr val="000000"/>
                </a:solidFill>
                <a:latin typeface="Gill Sans"/>
                <a:ea typeface="Gill Sans"/>
                <a:cs typeface="Gill Sans"/>
                <a:sym typeface="Gill Sans"/>
              </a:defRPr>
            </a:lvl1pPr>
            <a:lvl2pPr marL="1604210" indent="-842210" defTabSz="546100">
              <a:spcBef>
                <a:spcPts val="2300"/>
              </a:spcBef>
              <a:buSzPct val="171000"/>
              <a:defRPr sz="5600">
                <a:solidFill>
                  <a:srgbClr val="000000"/>
                </a:solidFill>
                <a:latin typeface="Gill Sans"/>
                <a:ea typeface="Gill Sans"/>
                <a:cs typeface="Gill Sans"/>
                <a:sym typeface="Gill Sans"/>
              </a:defRPr>
            </a:lvl2pPr>
            <a:lvl3pPr marL="2048710" indent="-842210" defTabSz="546100">
              <a:spcBef>
                <a:spcPts val="2300"/>
              </a:spcBef>
              <a:buSzPct val="171000"/>
              <a:defRPr sz="5600">
                <a:solidFill>
                  <a:srgbClr val="000000"/>
                </a:solidFill>
                <a:latin typeface="Gill Sans"/>
                <a:ea typeface="Gill Sans"/>
                <a:cs typeface="Gill Sans"/>
                <a:sym typeface="Gill Sans"/>
              </a:defRPr>
            </a:lvl3pPr>
            <a:lvl4pPr marL="2493210" indent="-842210" defTabSz="546100">
              <a:spcBef>
                <a:spcPts val="2300"/>
              </a:spcBef>
              <a:buSzPct val="171000"/>
              <a:defRPr sz="5600">
                <a:solidFill>
                  <a:srgbClr val="000000"/>
                </a:solidFill>
                <a:latin typeface="Gill Sans"/>
                <a:ea typeface="Gill Sans"/>
                <a:cs typeface="Gill Sans"/>
                <a:sym typeface="Gill Sans"/>
              </a:defRPr>
            </a:lvl4pPr>
            <a:lvl5pPr marL="2937710" indent="-842210" defTabSz="546100">
              <a:spcBef>
                <a:spcPts val="2300"/>
              </a:spcBef>
              <a:buSzPct val="171000"/>
              <a:defRPr sz="5600">
                <a:solidFill>
                  <a:srgbClr val="000000"/>
                </a:solidFill>
                <a:latin typeface="Gill Sans"/>
                <a:ea typeface="Gill Sans"/>
                <a:cs typeface="Gill Sans"/>
                <a:sym typeface="Gill Sans"/>
              </a:defRPr>
            </a:lvl5pPr>
          </a:lstStyle>
          <a:p>
            <a:r>
              <a:t>Textebene 1</a:t>
            </a:r>
          </a:p>
          <a:p>
            <a:pPr lvl="1"/>
            <a:r>
              <a:t>Textebene 2</a:t>
            </a:r>
          </a:p>
          <a:p>
            <a:pPr lvl="2"/>
            <a:r>
              <a:t>Textebene 3</a:t>
            </a:r>
          </a:p>
          <a:p>
            <a:pPr lvl="3"/>
            <a:r>
              <a:t>Textebene 4</a:t>
            </a:r>
          </a:p>
          <a:p>
            <a:pPr lvl="4"/>
            <a:r>
              <a:t>Textebene 5</a:t>
            </a:r>
          </a:p>
        </p:txBody>
      </p:sp>
      <p:sp>
        <p:nvSpPr>
          <p:cNvPr id="128" name="Foliennummer"/>
          <p:cNvSpPr txBox="1">
            <a:spLocks noGrp="1"/>
          </p:cNvSpPr>
          <p:nvPr>
            <p:ph type="sldNum" sz="quarter" idx="2"/>
          </p:nvPr>
        </p:nvSpPr>
        <p:spPr>
          <a:xfrm>
            <a:off x="11957049" y="13011150"/>
            <a:ext cx="469901" cy="508000"/>
          </a:xfrm>
          <a:prstGeom prst="rect">
            <a:avLst/>
          </a:prstGeom>
        </p:spPr>
        <p:txBody>
          <a:bodyPr lIns="76200" tIns="76200" rIns="76200" bIns="76200"/>
          <a:lstStyle>
            <a:lvl1pPr defTabSz="546100">
              <a:defRPr>
                <a:solidFill>
                  <a:srgbClr val="000000"/>
                </a:solidFill>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ster #3">
    <p:bg>
      <p:bgPr>
        <a:solidFill>
          <a:srgbClr val="FFFFFF"/>
        </a:solidFill>
        <a:effectLst/>
      </p:bgPr>
    </p:bg>
    <p:spTree>
      <p:nvGrpSpPr>
        <p:cNvPr id="1" name=""/>
        <p:cNvGrpSpPr/>
        <p:nvPr/>
      </p:nvGrpSpPr>
      <p:grpSpPr>
        <a:xfrm>
          <a:off x="0" y="0"/>
          <a:ext cx="0" cy="0"/>
          <a:chOff x="0" y="0"/>
          <a:chExt cx="0" cy="0"/>
        </a:xfrm>
      </p:grpSpPr>
      <p:sp>
        <p:nvSpPr>
          <p:cNvPr id="135" name="Titeltext"/>
          <p:cNvSpPr txBox="1">
            <a:spLocks noGrp="1"/>
          </p:cNvSpPr>
          <p:nvPr>
            <p:ph type="title"/>
          </p:nvPr>
        </p:nvSpPr>
        <p:spPr>
          <a:xfrm>
            <a:off x="1824566" y="1962150"/>
            <a:ext cx="20726401" cy="2305050"/>
          </a:xfrm>
          <a:prstGeom prst="rect">
            <a:avLst/>
          </a:prstGeom>
        </p:spPr>
        <p:txBody>
          <a:bodyPr lIns="76200" tIns="76200" rIns="76200" bIns="76200" anchor="t">
            <a:noAutofit/>
          </a:bodyPr>
          <a:lstStyle>
            <a:lvl1pPr marL="54186" marR="54186" algn="l" defTabSz="1219200">
              <a:defRPr sz="5000">
                <a:solidFill>
                  <a:srgbClr val="A8D200"/>
                </a:solidFill>
                <a:uFill>
                  <a:solidFill>
                    <a:srgbClr val="A8D200"/>
                  </a:solidFill>
                </a:uFill>
                <a:latin typeface="Lucida Sans Regular"/>
                <a:ea typeface="Lucida Sans Regular"/>
                <a:cs typeface="Lucida Sans Regular"/>
                <a:sym typeface="Lucida Sans Regular"/>
              </a:defRPr>
            </a:lvl1pPr>
          </a:lstStyle>
          <a:p>
            <a:r>
              <a:t>Titeltext</a:t>
            </a:r>
          </a:p>
        </p:txBody>
      </p:sp>
      <p:sp>
        <p:nvSpPr>
          <p:cNvPr id="136" name="Textebene 1…"/>
          <p:cNvSpPr txBox="1">
            <a:spLocks noGrp="1"/>
          </p:cNvSpPr>
          <p:nvPr>
            <p:ph type="body" idx="1"/>
          </p:nvPr>
        </p:nvSpPr>
        <p:spPr>
          <a:xfrm>
            <a:off x="1828800" y="4267200"/>
            <a:ext cx="20726400" cy="9448800"/>
          </a:xfrm>
          <a:prstGeom prst="rect">
            <a:avLst/>
          </a:prstGeom>
        </p:spPr>
        <p:txBody>
          <a:bodyPr lIns="76200" tIns="76200" rIns="76200" bIns="76200" anchor="t">
            <a:noAutofit/>
          </a:bodyPr>
          <a:lstStyle>
            <a:lvl1pPr marL="541801" marR="54186" indent="-501161" defTabSz="1219200">
              <a:spcBef>
                <a:spcPts val="600"/>
              </a:spcBef>
              <a:buSzPct val="100000"/>
              <a:defRPr sz="3800">
                <a:solidFill>
                  <a:srgbClr val="000000"/>
                </a:solidFill>
                <a:uFill>
                  <a:solidFill>
                    <a:srgbClr val="000000"/>
                  </a:solidFill>
                </a:uFill>
                <a:latin typeface="Lucida Sans Regular"/>
                <a:ea typeface="Lucida Sans Regular"/>
                <a:cs typeface="Lucida Sans Regular"/>
                <a:sym typeface="Lucida Sans Regular"/>
              </a:defRPr>
            </a:lvl1pPr>
            <a:lvl2pPr marL="913476" marR="54186" indent="-415636" defTabSz="1219200">
              <a:spcBef>
                <a:spcPts val="500"/>
              </a:spcBef>
              <a:buSzPct val="100000"/>
              <a:buChar char="–"/>
              <a:defRPr sz="3200">
                <a:solidFill>
                  <a:srgbClr val="000000"/>
                </a:solidFill>
                <a:uFill>
                  <a:solidFill>
                    <a:srgbClr val="000000"/>
                  </a:solidFill>
                </a:uFill>
                <a:latin typeface="Lucida Sans Regular"/>
                <a:ea typeface="Lucida Sans Regular"/>
                <a:cs typeface="Lucida Sans Regular"/>
                <a:sym typeface="Lucida Sans Regular"/>
              </a:defRPr>
            </a:lvl2pPr>
            <a:lvl3pPr marL="1297939" marR="54186" indent="-342900" defTabSz="1219200">
              <a:spcBef>
                <a:spcPts val="400"/>
              </a:spcBef>
              <a:buSzPct val="100000"/>
              <a:defRPr sz="3000">
                <a:solidFill>
                  <a:srgbClr val="000000"/>
                </a:solidFill>
                <a:uFill>
                  <a:solidFill>
                    <a:srgbClr val="000000"/>
                  </a:solidFill>
                </a:uFill>
                <a:latin typeface="Lucida Sans Regular"/>
                <a:ea typeface="Lucida Sans Regular"/>
                <a:cs typeface="Lucida Sans Regular"/>
                <a:sym typeface="Lucida Sans Regular"/>
              </a:defRPr>
            </a:lvl3pPr>
            <a:lvl4pPr marL="1755139" marR="54186" indent="-342900" defTabSz="1219200">
              <a:spcBef>
                <a:spcPts val="400"/>
              </a:spcBef>
              <a:buSzPct val="100000"/>
              <a:buChar char="–"/>
              <a:defRPr sz="2400">
                <a:solidFill>
                  <a:srgbClr val="000000"/>
                </a:solidFill>
                <a:uFill>
                  <a:solidFill>
                    <a:srgbClr val="000000"/>
                  </a:solidFill>
                </a:uFill>
                <a:latin typeface="Lucida Sans Regular"/>
                <a:ea typeface="Lucida Sans Regular"/>
                <a:cs typeface="Lucida Sans Regular"/>
                <a:sym typeface="Lucida Sans Regular"/>
              </a:defRPr>
            </a:lvl4pPr>
            <a:lvl5pPr marL="2196011" marR="54186" indent="-326571" defTabSz="1219200">
              <a:spcBef>
                <a:spcPts val="400"/>
              </a:spcBef>
              <a:buSzPct val="100000"/>
              <a:buChar char="»"/>
              <a:defRPr sz="2000">
                <a:solidFill>
                  <a:srgbClr val="000000"/>
                </a:solidFill>
                <a:uFill>
                  <a:solidFill>
                    <a:srgbClr val="000000"/>
                  </a:solidFill>
                </a:uFill>
                <a:latin typeface="Lucida Sans Regular"/>
                <a:ea typeface="Lucida Sans Regular"/>
                <a:cs typeface="Lucida Sans Regular"/>
                <a:sym typeface="Lucida Sans Regular"/>
              </a:defRPr>
            </a:lvl5pPr>
          </a:lstStyle>
          <a:p>
            <a:r>
              <a:t>Textebene 1</a:t>
            </a:r>
          </a:p>
          <a:p>
            <a:pPr lvl="1"/>
            <a:r>
              <a:t>Textebene 2</a:t>
            </a:r>
          </a:p>
          <a:p>
            <a:pPr lvl="2"/>
            <a:r>
              <a:t>Textebene 3</a:t>
            </a:r>
          </a:p>
          <a:p>
            <a:pPr lvl="3"/>
            <a:r>
              <a:t>Textebene 4</a:t>
            </a:r>
          </a:p>
          <a:p>
            <a:pPr lvl="4"/>
            <a:r>
              <a:t>Textebene 5</a:t>
            </a:r>
          </a:p>
        </p:txBody>
      </p:sp>
      <p:sp>
        <p:nvSpPr>
          <p:cNvPr id="137" name="Foliennummer"/>
          <p:cNvSpPr txBox="1">
            <a:spLocks noGrp="1"/>
          </p:cNvSpPr>
          <p:nvPr>
            <p:ph type="sldNum" sz="quarter" idx="2"/>
          </p:nvPr>
        </p:nvSpPr>
        <p:spPr>
          <a:xfrm>
            <a:off x="11883429" y="12954000"/>
            <a:ext cx="617142" cy="609005"/>
          </a:xfrm>
          <a:prstGeom prst="rect">
            <a:avLst/>
          </a:prstGeom>
        </p:spPr>
        <p:txBody>
          <a:bodyPr lIns="76200" tIns="76200" rIns="76200" bIns="76200"/>
          <a:lstStyle>
            <a:lvl1pPr defTabSz="609600">
              <a:defRPr sz="32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other slides">
    <p:bg>
      <p:bgPr>
        <a:solidFill>
          <a:srgbClr val="FFFFFF"/>
        </a:solidFill>
        <a:effectLst/>
      </p:bgPr>
    </p:bg>
    <p:spTree>
      <p:nvGrpSpPr>
        <p:cNvPr id="1" name=""/>
        <p:cNvGrpSpPr/>
        <p:nvPr/>
      </p:nvGrpSpPr>
      <p:grpSpPr>
        <a:xfrm>
          <a:off x="0" y="0"/>
          <a:ext cx="0" cy="0"/>
          <a:chOff x="0" y="0"/>
          <a:chExt cx="0" cy="0"/>
        </a:xfrm>
      </p:grpSpPr>
      <p:sp>
        <p:nvSpPr>
          <p:cNvPr id="144" name="© CYCLING WITHOUT AGE I MARCH 2015"/>
          <p:cNvSpPr txBox="1"/>
          <p:nvPr/>
        </p:nvSpPr>
        <p:spPr>
          <a:xfrm>
            <a:off x="651984" y="12712203"/>
            <a:ext cx="5123979"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000">
                <a:solidFill>
                  <a:srgbClr val="000000"/>
                </a:solidFill>
                <a:latin typeface="Helvetica"/>
                <a:ea typeface="Helvetica"/>
                <a:cs typeface="Helvetica"/>
                <a:sym typeface="Helvetica"/>
              </a:defRPr>
            </a:lvl1pPr>
          </a:lstStyle>
          <a:p>
            <a:r>
              <a:t>© CYCLING WITHOUT AGE I MARCH 2015</a:t>
            </a:r>
          </a:p>
        </p:txBody>
      </p:sp>
      <p:sp>
        <p:nvSpPr>
          <p:cNvPr id="145" name="Foliennummer"/>
          <p:cNvSpPr txBox="1">
            <a:spLocks noGrp="1"/>
          </p:cNvSpPr>
          <p:nvPr>
            <p:ph type="sldNum" sz="quarter" idx="2"/>
          </p:nvPr>
        </p:nvSpPr>
        <p:spPr>
          <a:xfrm>
            <a:off x="23379633" y="12706839"/>
            <a:ext cx="396826" cy="406401"/>
          </a:xfrm>
          <a:prstGeom prst="rect">
            <a:avLst/>
          </a:prstGeom>
        </p:spPr>
        <p:txBody>
          <a:bodyPr/>
          <a:lstStyle>
            <a:lvl1pPr>
              <a:defRPr sz="2000">
                <a:solidFill>
                  <a:srgbClr val="000000"/>
                </a:solidFill>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Rubrikbild">
    <p:bg>
      <p:bgPr>
        <a:solidFill>
          <a:srgbClr val="FFFFFF"/>
        </a:solidFill>
        <a:effectLst/>
      </p:bgPr>
    </p:bg>
    <p:spTree>
      <p:nvGrpSpPr>
        <p:cNvPr id="1" name=""/>
        <p:cNvGrpSpPr/>
        <p:nvPr/>
      </p:nvGrpSpPr>
      <p:grpSpPr>
        <a:xfrm>
          <a:off x="0" y="0"/>
          <a:ext cx="0" cy="0"/>
          <a:chOff x="0" y="0"/>
          <a:chExt cx="0" cy="0"/>
        </a:xfrm>
      </p:grpSpPr>
      <p:sp>
        <p:nvSpPr>
          <p:cNvPr id="152" name="Titeltext"/>
          <p:cNvSpPr txBox="1">
            <a:spLocks noGrp="1"/>
          </p:cNvSpPr>
          <p:nvPr>
            <p:ph type="title"/>
          </p:nvPr>
        </p:nvSpPr>
        <p:spPr>
          <a:xfrm>
            <a:off x="4419600" y="4260850"/>
            <a:ext cx="15544800" cy="2940050"/>
          </a:xfrm>
          <a:prstGeom prst="rect">
            <a:avLst/>
          </a:prstGeom>
        </p:spPr>
        <p:txBody>
          <a:bodyPr lIns="91439" tIns="91439" rIns="91439" bIns="91439"/>
          <a:lstStyle>
            <a:lvl1pPr defTabSz="1828800">
              <a:defRPr sz="8800">
                <a:solidFill>
                  <a:srgbClr val="000000"/>
                </a:solidFill>
                <a:latin typeface="Calibri"/>
                <a:ea typeface="Calibri"/>
                <a:cs typeface="Calibri"/>
                <a:sym typeface="Calibri"/>
              </a:defRPr>
            </a:lvl1pPr>
          </a:lstStyle>
          <a:p>
            <a:r>
              <a:t>Titeltext</a:t>
            </a:r>
          </a:p>
        </p:txBody>
      </p:sp>
      <p:sp>
        <p:nvSpPr>
          <p:cNvPr id="153" name="Textebene 1…"/>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solidFill>
                  <a:srgbClr val="888888"/>
                </a:solidFill>
                <a:latin typeface="Calibri"/>
                <a:ea typeface="Calibri"/>
                <a:cs typeface="Calibri"/>
                <a:sym typeface="Calibri"/>
              </a:defRPr>
            </a:lvl1pPr>
            <a:lvl2pPr marL="0" indent="457200" algn="ctr" defTabSz="1828800">
              <a:spcBef>
                <a:spcPts val="1500"/>
              </a:spcBef>
              <a:buSzTx/>
              <a:buNone/>
              <a:defRPr sz="6400">
                <a:solidFill>
                  <a:srgbClr val="888888"/>
                </a:solidFill>
                <a:latin typeface="Calibri"/>
                <a:ea typeface="Calibri"/>
                <a:cs typeface="Calibri"/>
                <a:sym typeface="Calibri"/>
              </a:defRPr>
            </a:lvl2pPr>
            <a:lvl3pPr marL="0" indent="914400" algn="ctr" defTabSz="1828800">
              <a:spcBef>
                <a:spcPts val="1500"/>
              </a:spcBef>
              <a:buSzTx/>
              <a:buNone/>
              <a:defRPr sz="6400">
                <a:solidFill>
                  <a:srgbClr val="888888"/>
                </a:solidFill>
                <a:latin typeface="Calibri"/>
                <a:ea typeface="Calibri"/>
                <a:cs typeface="Calibri"/>
                <a:sym typeface="Calibri"/>
              </a:defRPr>
            </a:lvl3pPr>
            <a:lvl4pPr marL="0" indent="1371600" algn="ctr" defTabSz="1828800">
              <a:spcBef>
                <a:spcPts val="1500"/>
              </a:spcBef>
              <a:buSzTx/>
              <a:buNone/>
              <a:defRPr sz="6400">
                <a:solidFill>
                  <a:srgbClr val="888888"/>
                </a:solidFill>
                <a:latin typeface="Calibri"/>
                <a:ea typeface="Calibri"/>
                <a:cs typeface="Calibri"/>
                <a:sym typeface="Calibri"/>
              </a:defRPr>
            </a:lvl4pPr>
            <a:lvl5pPr marL="0" indent="1828800" algn="ctr" defTabSz="1828800">
              <a:spcBef>
                <a:spcPts val="1500"/>
              </a:spcBef>
              <a:buSzTx/>
              <a:buNone/>
              <a:defRPr sz="6400">
                <a:solidFill>
                  <a:srgbClr val="888888"/>
                </a:solidFill>
                <a:latin typeface="Calibri"/>
                <a:ea typeface="Calibri"/>
                <a:cs typeface="Calibri"/>
                <a:sym typeface="Calibri"/>
              </a:defRPr>
            </a:lvl5pPr>
          </a:lstStyle>
          <a:p>
            <a:r>
              <a:t>Textebene 1</a:t>
            </a:r>
          </a:p>
          <a:p>
            <a:pPr lvl="1"/>
            <a:r>
              <a:t>Textebene 2</a:t>
            </a:r>
          </a:p>
          <a:p>
            <a:pPr lvl="2"/>
            <a:r>
              <a:t>Textebene 3</a:t>
            </a:r>
          </a:p>
          <a:p>
            <a:pPr lvl="3"/>
            <a:r>
              <a:t>Textebene 4</a:t>
            </a:r>
          </a:p>
          <a:p>
            <a:pPr lvl="4"/>
            <a:r>
              <a:t>Textebene 5</a:t>
            </a:r>
          </a:p>
        </p:txBody>
      </p:sp>
      <p:sp>
        <p:nvSpPr>
          <p:cNvPr id="154" name="Foliennummer"/>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168" name="Titeltext"/>
          <p:cNvSpPr txBox="1">
            <a:spLocks noGrp="1"/>
          </p:cNvSpPr>
          <p:nvPr>
            <p:ph type="title"/>
          </p:nvPr>
        </p:nvSpPr>
        <p:spPr>
          <a:prstGeom prst="rect">
            <a:avLst/>
          </a:prstGeom>
        </p:spPr>
        <p:txBody>
          <a:bodyPr/>
          <a:lstStyle/>
          <a:p>
            <a:r>
              <a:t>Titeltext</a:t>
            </a:r>
          </a:p>
        </p:txBody>
      </p:sp>
      <p:sp>
        <p:nvSpPr>
          <p:cNvPr id="16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7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amp; undertitel">
    <p:spTree>
      <p:nvGrpSpPr>
        <p:cNvPr id="1" name=""/>
        <p:cNvGrpSpPr/>
        <p:nvPr/>
      </p:nvGrpSpPr>
      <p:grpSpPr>
        <a:xfrm>
          <a:off x="0" y="0"/>
          <a:ext cx="0" cy="0"/>
          <a:chOff x="0" y="0"/>
          <a:chExt cx="0" cy="0"/>
        </a:xfrm>
      </p:grpSpPr>
      <p:sp>
        <p:nvSpPr>
          <p:cNvPr id="177"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defTabSz="584200"/>
          </a:lstStyle>
          <a:p>
            <a:r>
              <a:t>Titeltext</a:t>
            </a:r>
          </a:p>
        </p:txBody>
      </p:sp>
      <p:sp>
        <p:nvSpPr>
          <p:cNvPr id="178" name="Textebene 1…"/>
          <p:cNvSpPr txBox="1">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584200">
              <a:spcBef>
                <a:spcPts val="0"/>
              </a:spcBef>
              <a:buSzTx/>
              <a:buNone/>
              <a:defRPr sz="4400"/>
            </a:lvl1pPr>
            <a:lvl2pPr marL="0" indent="228600" algn="ctr" defTabSz="584200">
              <a:spcBef>
                <a:spcPts val="0"/>
              </a:spcBef>
              <a:buSzTx/>
              <a:buNone/>
              <a:defRPr sz="4400"/>
            </a:lvl2pPr>
            <a:lvl3pPr marL="0" indent="457200" algn="ctr" defTabSz="584200">
              <a:spcBef>
                <a:spcPts val="0"/>
              </a:spcBef>
              <a:buSzTx/>
              <a:buNone/>
              <a:defRPr sz="4400"/>
            </a:lvl3pPr>
            <a:lvl4pPr marL="0" indent="685800" algn="ctr" defTabSz="584200">
              <a:spcBef>
                <a:spcPts val="0"/>
              </a:spcBef>
              <a:buSzTx/>
              <a:buNone/>
              <a:defRPr sz="4400"/>
            </a:lvl4pPr>
            <a:lvl5pPr marL="0" indent="914400" algn="ctr" defTabSz="584200">
              <a:spcBef>
                <a:spcPts val="0"/>
              </a:spcBef>
              <a:buSzTx/>
              <a:buNone/>
              <a:defRPr sz="4400"/>
            </a:lvl5pPr>
          </a:lstStyle>
          <a:p>
            <a:r>
              <a:t>Textebene 1</a:t>
            </a:r>
          </a:p>
          <a:p>
            <a:pPr lvl="1"/>
            <a:r>
              <a:t>Textebene 2</a:t>
            </a:r>
          </a:p>
          <a:p>
            <a:pPr lvl="2"/>
            <a:r>
              <a:t>Textebene 3</a:t>
            </a:r>
          </a:p>
          <a:p>
            <a:pPr lvl="3"/>
            <a:r>
              <a:t>Textebene 4</a:t>
            </a:r>
          </a:p>
          <a:p>
            <a:pPr lvl="4"/>
            <a:r>
              <a:t>Textebene 5</a:t>
            </a:r>
          </a:p>
        </p:txBody>
      </p:sp>
      <p:sp>
        <p:nvSpPr>
          <p:cNvPr id="179" name="Foliennummer"/>
          <p:cNvSpPr txBox="1">
            <a:spLocks noGrp="1"/>
          </p:cNvSpPr>
          <p:nvPr>
            <p:ph type="sldNum" sz="quarter" idx="2"/>
          </p:nvPr>
        </p:nvSpPr>
        <p:spPr>
          <a:xfrm>
            <a:off x="11935814" y="13019484"/>
            <a:ext cx="494513" cy="511176"/>
          </a:xfrm>
          <a:prstGeom prst="rect">
            <a:avLst/>
          </a:prstGeom>
        </p:spPr>
        <p:txBody>
          <a:bodyPr lIns="71437" tIns="71437" rIns="71437" bIns="71437"/>
          <a:lstStyle>
            <a:lvl1pPr defTabSz="584200"/>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vandret">
    <p:spTree>
      <p:nvGrpSpPr>
        <p:cNvPr id="1" name=""/>
        <p:cNvGrpSpPr/>
        <p:nvPr/>
      </p:nvGrpSpPr>
      <p:grpSpPr>
        <a:xfrm>
          <a:off x="0" y="0"/>
          <a:ext cx="0" cy="0"/>
          <a:chOff x="0" y="0"/>
          <a:chExt cx="0" cy="0"/>
        </a:xfrm>
      </p:grpSpPr>
      <p:sp>
        <p:nvSpPr>
          <p:cNvPr id="20" name="Bild"/>
          <p:cNvSpPr>
            <a:spLocks noGrp="1"/>
          </p:cNvSpPr>
          <p:nvPr>
            <p:ph type="pic" idx="21"/>
          </p:nvPr>
        </p:nvSpPr>
        <p:spPr>
          <a:xfrm>
            <a:off x="2921000" y="330200"/>
            <a:ext cx="18542000" cy="9207501"/>
          </a:xfrm>
          <a:prstGeom prst="rect">
            <a:avLst/>
          </a:prstGeom>
        </p:spPr>
        <p:txBody>
          <a:bodyPr lIns="91439" tIns="45719" rIns="91439" bIns="45719" anchor="t">
            <a:noAutofit/>
          </a:bodyPr>
          <a:lstStyle/>
          <a:p>
            <a:endParaRPr/>
          </a:p>
        </p:txBody>
      </p:sp>
      <p:sp>
        <p:nvSpPr>
          <p:cNvPr id="21" name="Titeltext"/>
          <p:cNvSpPr txBox="1">
            <a:spLocks noGrp="1"/>
          </p:cNvSpPr>
          <p:nvPr>
            <p:ph type="title"/>
          </p:nvPr>
        </p:nvSpPr>
        <p:spPr>
          <a:xfrm>
            <a:off x="635000" y="9448800"/>
            <a:ext cx="23114000" cy="2006600"/>
          </a:xfrm>
          <a:prstGeom prst="rect">
            <a:avLst/>
          </a:prstGeom>
        </p:spPr>
        <p:txBody>
          <a:bodyPr/>
          <a:lstStyle/>
          <a:p>
            <a:r>
              <a:t>Titeltext</a:t>
            </a:r>
          </a:p>
        </p:txBody>
      </p:sp>
      <p:sp>
        <p:nvSpPr>
          <p:cNvPr id="22" name="Textebene 1…"/>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Textebene 1</a:t>
            </a:r>
          </a:p>
          <a:p>
            <a:pPr lvl="1"/>
            <a:r>
              <a:t>Textebene 2</a:t>
            </a:r>
          </a:p>
          <a:p>
            <a:pPr lvl="2"/>
            <a:r>
              <a:t>Textebene 3</a:t>
            </a:r>
          </a:p>
          <a:p>
            <a:pPr lvl="3"/>
            <a:r>
              <a:t>Textebene 4</a:t>
            </a:r>
          </a:p>
          <a:p>
            <a:pPr lvl="4"/>
            <a:r>
              <a:t>Textebene 5</a:t>
            </a:r>
          </a:p>
        </p:txBody>
      </p:sp>
      <p:sp>
        <p:nvSpPr>
          <p:cNvPr id="2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ther slides">
    <p:bg>
      <p:bgPr>
        <a:solidFill>
          <a:srgbClr val="FFFFFF"/>
        </a:solidFill>
        <a:effectLst/>
      </p:bgPr>
    </p:bg>
    <p:spTree>
      <p:nvGrpSpPr>
        <p:cNvPr id="1" name=""/>
        <p:cNvGrpSpPr/>
        <p:nvPr/>
      </p:nvGrpSpPr>
      <p:grpSpPr>
        <a:xfrm>
          <a:off x="0" y="0"/>
          <a:ext cx="0" cy="0"/>
          <a:chOff x="0" y="0"/>
          <a:chExt cx="0" cy="0"/>
        </a:xfrm>
      </p:grpSpPr>
      <p:sp>
        <p:nvSpPr>
          <p:cNvPr id="186" name="© CYKLING UDEN ALDER I MARTS 2015"/>
          <p:cNvSpPr txBox="1"/>
          <p:nvPr/>
        </p:nvSpPr>
        <p:spPr>
          <a:xfrm>
            <a:off x="3536987" y="11248652"/>
            <a:ext cx="4407633"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l" defTabSz="1160859">
              <a:defRPr sz="1800">
                <a:solidFill>
                  <a:srgbClr val="000000"/>
                </a:solidFill>
                <a:latin typeface="Helvetica"/>
                <a:ea typeface="Helvetica"/>
                <a:cs typeface="Helvetica"/>
                <a:sym typeface="Helvetica"/>
              </a:defRPr>
            </a:lvl1pPr>
          </a:lstStyle>
          <a:p>
            <a:r>
              <a:t>© CYKLING UDEN ALDER I MARTS 2015</a:t>
            </a:r>
          </a:p>
        </p:txBody>
      </p:sp>
      <p:sp>
        <p:nvSpPr>
          <p:cNvPr id="187" name="Foliennummer"/>
          <p:cNvSpPr txBox="1">
            <a:spLocks noGrp="1"/>
          </p:cNvSpPr>
          <p:nvPr>
            <p:ph type="sldNum" sz="quarter" idx="2"/>
          </p:nvPr>
        </p:nvSpPr>
        <p:spPr>
          <a:xfrm>
            <a:off x="20559948" y="11244629"/>
            <a:ext cx="343173" cy="355601"/>
          </a:xfrm>
          <a:prstGeom prst="rect">
            <a:avLst/>
          </a:prstGeom>
        </p:spPr>
        <p:txBody>
          <a:bodyPr lIns="38100" tIns="38100" rIns="38100" bIns="38100"/>
          <a:lstStyle>
            <a:lvl1pPr defTabSz="1160859">
              <a:defRPr sz="1800">
                <a:solidFill>
                  <a:srgbClr val="000000"/>
                </a:solidFill>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amp; undertitel">
    <p:spTree>
      <p:nvGrpSpPr>
        <p:cNvPr id="1" name=""/>
        <p:cNvGrpSpPr/>
        <p:nvPr/>
      </p:nvGrpSpPr>
      <p:grpSpPr>
        <a:xfrm>
          <a:off x="0" y="0"/>
          <a:ext cx="0" cy="0"/>
          <a:chOff x="0" y="0"/>
          <a:chExt cx="0" cy="0"/>
        </a:xfrm>
      </p:grpSpPr>
      <p:sp>
        <p:nvSpPr>
          <p:cNvPr id="194" name="Titeltext"/>
          <p:cNvSpPr txBox="1">
            <a:spLocks noGrp="1"/>
          </p:cNvSpPr>
          <p:nvPr>
            <p:ph type="title"/>
          </p:nvPr>
        </p:nvSpPr>
        <p:spPr>
          <a:xfrm>
            <a:off x="4381499" y="3438525"/>
            <a:ext cx="15621001" cy="3486151"/>
          </a:xfrm>
          <a:prstGeom prst="rect">
            <a:avLst/>
          </a:prstGeom>
        </p:spPr>
        <p:txBody>
          <a:bodyPr lIns="38100" tIns="38100" rIns="38100" bIns="38100" anchor="b"/>
          <a:lstStyle>
            <a:lvl1pPr defTabSz="1160859">
              <a:defRPr sz="10800"/>
            </a:lvl1pPr>
          </a:lstStyle>
          <a:p>
            <a:r>
              <a:t>Titeltext</a:t>
            </a:r>
          </a:p>
        </p:txBody>
      </p:sp>
      <p:sp>
        <p:nvSpPr>
          <p:cNvPr id="195" name="Textebene 1…"/>
          <p:cNvSpPr txBox="1">
            <a:spLocks noGrp="1"/>
          </p:cNvSpPr>
          <p:nvPr>
            <p:ph type="body" sz="quarter" idx="1"/>
          </p:nvPr>
        </p:nvSpPr>
        <p:spPr>
          <a:xfrm>
            <a:off x="4381499" y="7019925"/>
            <a:ext cx="15621001" cy="1190626"/>
          </a:xfrm>
          <a:prstGeom prst="rect">
            <a:avLst/>
          </a:prstGeom>
        </p:spPr>
        <p:txBody>
          <a:bodyPr lIns="38100" tIns="38100" rIns="38100" bIns="38100" anchor="t"/>
          <a:lstStyle>
            <a:lvl1pPr marL="0" indent="0" algn="ctr" defTabSz="1160859">
              <a:spcBef>
                <a:spcPts val="0"/>
              </a:spcBef>
              <a:buSzTx/>
              <a:buNone/>
              <a:defRPr sz="4200"/>
            </a:lvl1pPr>
            <a:lvl2pPr marL="0" indent="228600" algn="ctr" defTabSz="1160859">
              <a:spcBef>
                <a:spcPts val="0"/>
              </a:spcBef>
              <a:buSzTx/>
              <a:buNone/>
              <a:defRPr sz="4200"/>
            </a:lvl2pPr>
            <a:lvl3pPr marL="0" indent="457200" algn="ctr" defTabSz="1160859">
              <a:spcBef>
                <a:spcPts val="0"/>
              </a:spcBef>
              <a:buSzTx/>
              <a:buNone/>
              <a:defRPr sz="4200"/>
            </a:lvl3pPr>
            <a:lvl4pPr marL="0" indent="685800" algn="ctr" defTabSz="1160859">
              <a:spcBef>
                <a:spcPts val="0"/>
              </a:spcBef>
              <a:buSzTx/>
              <a:buNone/>
              <a:defRPr sz="4200"/>
            </a:lvl4pPr>
            <a:lvl5pPr marL="0" indent="914400" algn="ctr" defTabSz="1160859">
              <a:spcBef>
                <a:spcPts val="0"/>
              </a:spcBef>
              <a:buSzTx/>
              <a:buNone/>
              <a:defRPr sz="4200"/>
            </a:lvl5pPr>
          </a:lstStyle>
          <a:p>
            <a:r>
              <a:t>Textebene 1</a:t>
            </a:r>
          </a:p>
          <a:p>
            <a:pPr lvl="1"/>
            <a:r>
              <a:t>Textebene 2</a:t>
            </a:r>
          </a:p>
          <a:p>
            <a:pPr lvl="2"/>
            <a:r>
              <a:t>Textebene 3</a:t>
            </a:r>
          </a:p>
          <a:p>
            <a:pPr lvl="3"/>
            <a:r>
              <a:t>Textebene 4</a:t>
            </a:r>
          </a:p>
          <a:p>
            <a:pPr lvl="4"/>
            <a:r>
              <a:t>Textebene 5</a:t>
            </a:r>
          </a:p>
        </p:txBody>
      </p:sp>
      <p:sp>
        <p:nvSpPr>
          <p:cNvPr id="196" name="Foliennummer"/>
          <p:cNvSpPr txBox="1">
            <a:spLocks noGrp="1"/>
          </p:cNvSpPr>
          <p:nvPr>
            <p:ph type="sldNum" sz="quarter" idx="2"/>
          </p:nvPr>
        </p:nvSpPr>
        <p:spPr>
          <a:xfrm>
            <a:off x="11987441" y="11525250"/>
            <a:ext cx="399593" cy="406401"/>
          </a:xfrm>
          <a:prstGeom prst="rect">
            <a:avLst/>
          </a:prstGeom>
        </p:spPr>
        <p:txBody>
          <a:bodyPr lIns="38100" tIns="38100" rIns="38100" bIns="38100"/>
          <a:lstStyle>
            <a:lvl1pPr defTabSz="1160859">
              <a:defRPr sz="2200"/>
            </a:lvl1p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203" name="Titeltext"/>
          <p:cNvSpPr txBox="1">
            <a:spLocks noGrp="1"/>
          </p:cNvSpPr>
          <p:nvPr>
            <p:ph type="title"/>
          </p:nvPr>
        </p:nvSpPr>
        <p:spPr>
          <a:xfrm>
            <a:off x="4314824" y="1981199"/>
            <a:ext cx="15754351" cy="1714501"/>
          </a:xfrm>
          <a:prstGeom prst="rect">
            <a:avLst/>
          </a:prstGeom>
        </p:spPr>
        <p:txBody>
          <a:bodyPr lIns="38100" tIns="38100" rIns="38100" bIns="38100"/>
          <a:lstStyle>
            <a:lvl1pPr defTabSz="1160859">
              <a:defRPr sz="10800"/>
            </a:lvl1pPr>
          </a:lstStyle>
          <a:p>
            <a:r>
              <a:t>Titeltext</a:t>
            </a:r>
          </a:p>
        </p:txBody>
      </p:sp>
      <p:sp>
        <p:nvSpPr>
          <p:cNvPr id="204" name="Textebene 1…"/>
          <p:cNvSpPr txBox="1">
            <a:spLocks noGrp="1"/>
          </p:cNvSpPr>
          <p:nvPr>
            <p:ph type="body" sz="half" idx="1"/>
          </p:nvPr>
        </p:nvSpPr>
        <p:spPr>
          <a:xfrm>
            <a:off x="4314824" y="4076700"/>
            <a:ext cx="15754351" cy="6972301"/>
          </a:xfrm>
          <a:prstGeom prst="rect">
            <a:avLst/>
          </a:prstGeom>
        </p:spPr>
        <p:txBody>
          <a:bodyPr lIns="38100" tIns="38100" rIns="38100" bIns="38100"/>
          <a:lstStyle>
            <a:lvl1pPr marL="610576" indent="-610576" defTabSz="1160859">
              <a:spcBef>
                <a:spcPts val="8200"/>
              </a:spcBef>
              <a:defRPr sz="5000"/>
            </a:lvl1pPr>
            <a:lvl2pPr marL="1245576" indent="-610576" defTabSz="1160859">
              <a:spcBef>
                <a:spcPts val="8200"/>
              </a:spcBef>
              <a:defRPr sz="5000"/>
            </a:lvl2pPr>
            <a:lvl3pPr marL="1880576" indent="-610576" defTabSz="1160859">
              <a:spcBef>
                <a:spcPts val="8200"/>
              </a:spcBef>
              <a:defRPr sz="5000"/>
            </a:lvl3pPr>
            <a:lvl4pPr marL="2515576" indent="-610576" defTabSz="1160859">
              <a:spcBef>
                <a:spcPts val="8200"/>
              </a:spcBef>
              <a:defRPr sz="5000"/>
            </a:lvl4pPr>
            <a:lvl5pPr marL="3150576" indent="-610576" defTabSz="1160859">
              <a:spcBef>
                <a:spcPts val="8200"/>
              </a:spcBef>
              <a:defRPr sz="5000"/>
            </a:lvl5pPr>
          </a:lstStyle>
          <a:p>
            <a:r>
              <a:t>Textebene 1</a:t>
            </a:r>
          </a:p>
          <a:p>
            <a:pPr lvl="1"/>
            <a:r>
              <a:t>Textebene 2</a:t>
            </a:r>
          </a:p>
          <a:p>
            <a:pPr lvl="2"/>
            <a:r>
              <a:t>Textebene 3</a:t>
            </a:r>
          </a:p>
          <a:p>
            <a:pPr lvl="3"/>
            <a:r>
              <a:t>Textebene 4</a:t>
            </a:r>
          </a:p>
          <a:p>
            <a:pPr lvl="4"/>
            <a:r>
              <a:t>Textebene 5</a:t>
            </a:r>
          </a:p>
        </p:txBody>
      </p:sp>
      <p:sp>
        <p:nvSpPr>
          <p:cNvPr id="205" name="Foliennummer"/>
          <p:cNvSpPr txBox="1">
            <a:spLocks noGrp="1"/>
          </p:cNvSpPr>
          <p:nvPr>
            <p:ph type="sldNum" sz="quarter" idx="2"/>
          </p:nvPr>
        </p:nvSpPr>
        <p:spPr>
          <a:xfrm>
            <a:off x="11987441" y="11525250"/>
            <a:ext cx="399593" cy="406401"/>
          </a:xfrm>
          <a:prstGeom prst="rect">
            <a:avLst/>
          </a:prstGeom>
        </p:spPr>
        <p:txBody>
          <a:bodyPr lIns="38100" tIns="38100" rIns="38100" bIns="38100"/>
          <a:lstStyle>
            <a:lvl1pPr defTabSz="1160859">
              <a:defRPr sz="2200"/>
            </a:lvl1p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212" name="Titeltext"/>
          <p:cNvSpPr txBox="1">
            <a:spLocks noGrp="1"/>
          </p:cNvSpPr>
          <p:nvPr>
            <p:ph type="title"/>
          </p:nvPr>
        </p:nvSpPr>
        <p:spPr>
          <a:xfrm>
            <a:off x="4314824" y="1981199"/>
            <a:ext cx="15754351" cy="1714501"/>
          </a:xfrm>
          <a:prstGeom prst="rect">
            <a:avLst/>
          </a:prstGeom>
        </p:spPr>
        <p:txBody>
          <a:bodyPr lIns="38100" tIns="38100" rIns="38100" bIns="38100"/>
          <a:lstStyle>
            <a:lvl1pPr defTabSz="1160859">
              <a:defRPr sz="10800"/>
            </a:lvl1pPr>
          </a:lstStyle>
          <a:p>
            <a:r>
              <a:t>Titeltext</a:t>
            </a:r>
          </a:p>
        </p:txBody>
      </p:sp>
      <p:sp>
        <p:nvSpPr>
          <p:cNvPr id="213" name="Textebene 1…"/>
          <p:cNvSpPr txBox="1">
            <a:spLocks noGrp="1"/>
          </p:cNvSpPr>
          <p:nvPr>
            <p:ph type="body" sz="half" idx="1"/>
          </p:nvPr>
        </p:nvSpPr>
        <p:spPr>
          <a:xfrm>
            <a:off x="4314824" y="4076700"/>
            <a:ext cx="15754351" cy="6972301"/>
          </a:xfrm>
          <a:prstGeom prst="rect">
            <a:avLst/>
          </a:prstGeom>
        </p:spPr>
        <p:txBody>
          <a:bodyPr lIns="38100" tIns="38100" rIns="38100" bIns="38100"/>
          <a:lstStyle>
            <a:lvl1pPr marL="610576" indent="-610576" defTabSz="1160859">
              <a:spcBef>
                <a:spcPts val="8200"/>
              </a:spcBef>
              <a:defRPr sz="5000"/>
            </a:lvl1pPr>
            <a:lvl2pPr marL="1245576" indent="-610576" defTabSz="1160859">
              <a:spcBef>
                <a:spcPts val="8200"/>
              </a:spcBef>
              <a:defRPr sz="5000"/>
            </a:lvl2pPr>
            <a:lvl3pPr marL="1880576" indent="-610576" defTabSz="1160859">
              <a:spcBef>
                <a:spcPts val="8200"/>
              </a:spcBef>
              <a:defRPr sz="5000"/>
            </a:lvl3pPr>
            <a:lvl4pPr marL="2515576" indent="-610576" defTabSz="1160859">
              <a:spcBef>
                <a:spcPts val="8200"/>
              </a:spcBef>
              <a:defRPr sz="5000"/>
            </a:lvl4pPr>
            <a:lvl5pPr marL="3150576" indent="-610576" defTabSz="1160859">
              <a:spcBef>
                <a:spcPts val="8200"/>
              </a:spcBef>
              <a:defRPr sz="5000"/>
            </a:lvl5pPr>
          </a:lstStyle>
          <a:p>
            <a:r>
              <a:t>Textebene 1</a:t>
            </a:r>
          </a:p>
          <a:p>
            <a:pPr lvl="1"/>
            <a:r>
              <a:t>Textebene 2</a:t>
            </a:r>
          </a:p>
          <a:p>
            <a:pPr lvl="2"/>
            <a:r>
              <a:t>Textebene 3</a:t>
            </a:r>
          </a:p>
          <a:p>
            <a:pPr lvl="3"/>
            <a:r>
              <a:t>Textebene 4</a:t>
            </a:r>
          </a:p>
          <a:p>
            <a:pPr lvl="4"/>
            <a:r>
              <a:t>Textebene 5</a:t>
            </a:r>
          </a:p>
        </p:txBody>
      </p:sp>
      <p:sp>
        <p:nvSpPr>
          <p:cNvPr id="214" name="Foliennummer"/>
          <p:cNvSpPr txBox="1">
            <a:spLocks noGrp="1"/>
          </p:cNvSpPr>
          <p:nvPr>
            <p:ph type="sldNum" sz="quarter" idx="2"/>
          </p:nvPr>
        </p:nvSpPr>
        <p:spPr>
          <a:xfrm>
            <a:off x="11987441" y="11525250"/>
            <a:ext cx="399593" cy="406401"/>
          </a:xfrm>
          <a:prstGeom prst="rect">
            <a:avLst/>
          </a:prstGeom>
        </p:spPr>
        <p:txBody>
          <a:bodyPr lIns="38100" tIns="38100" rIns="38100" bIns="38100"/>
          <a:lstStyle>
            <a:lvl1pPr defTabSz="1160859">
              <a:defRPr sz="2200"/>
            </a:lvl1p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221" name="Titeltext"/>
          <p:cNvSpPr txBox="1">
            <a:spLocks noGrp="1"/>
          </p:cNvSpPr>
          <p:nvPr>
            <p:ph type="title"/>
          </p:nvPr>
        </p:nvSpPr>
        <p:spPr>
          <a:xfrm>
            <a:off x="4387453" y="357187"/>
            <a:ext cx="15609094" cy="3036095"/>
          </a:xfrm>
          <a:prstGeom prst="rect">
            <a:avLst/>
          </a:prstGeom>
        </p:spPr>
        <p:txBody>
          <a:bodyPr lIns="71437" tIns="71437" rIns="71437" bIns="71437"/>
          <a:lstStyle>
            <a:lvl1pPr defTabSz="584200"/>
          </a:lstStyle>
          <a:p>
            <a:r>
              <a:t>Titeltext</a:t>
            </a:r>
          </a:p>
        </p:txBody>
      </p:sp>
      <p:sp>
        <p:nvSpPr>
          <p:cNvPr id="222" name="Textebene 1…"/>
          <p:cNvSpPr txBox="1">
            <a:spLocks noGrp="1"/>
          </p:cNvSpPr>
          <p:nvPr>
            <p:ph type="body" idx="1"/>
          </p:nvPr>
        </p:nvSpPr>
        <p:spPr>
          <a:xfrm>
            <a:off x="4387453" y="3643312"/>
            <a:ext cx="15609094" cy="8840392"/>
          </a:xfrm>
          <a:prstGeom prst="rect">
            <a:avLst/>
          </a:prstGeom>
        </p:spPr>
        <p:txBody>
          <a:bodyPr lIns="71437" tIns="71437" rIns="71437" bIns="71437"/>
          <a:lstStyle>
            <a:lvl1pPr marL="608263" indent="-608263" defTabSz="584200">
              <a:spcBef>
                <a:spcPts val="4200"/>
              </a:spcBef>
            </a:lvl1pPr>
            <a:lvl2pPr marL="1052763" indent="-608263" defTabSz="584200">
              <a:spcBef>
                <a:spcPts val="4200"/>
              </a:spcBef>
            </a:lvl2pPr>
            <a:lvl3pPr marL="1497263" indent="-608263" defTabSz="584200">
              <a:spcBef>
                <a:spcPts val="4200"/>
              </a:spcBef>
            </a:lvl3pPr>
            <a:lvl4pPr marL="1941763" indent="-608263" defTabSz="584200">
              <a:spcBef>
                <a:spcPts val="4200"/>
              </a:spcBef>
            </a:lvl4pPr>
            <a:lvl5pPr marL="2386263" indent="-608263" defTabSz="584200">
              <a:spcBef>
                <a:spcPts val="4200"/>
              </a:spcBef>
            </a:lvl5pPr>
          </a:lstStyle>
          <a:p>
            <a:r>
              <a:t>Textebene 1</a:t>
            </a:r>
          </a:p>
          <a:p>
            <a:pPr lvl="1"/>
            <a:r>
              <a:t>Textebene 2</a:t>
            </a:r>
          </a:p>
          <a:p>
            <a:pPr lvl="2"/>
            <a:r>
              <a:t>Textebene 3</a:t>
            </a:r>
          </a:p>
          <a:p>
            <a:pPr lvl="3"/>
            <a:r>
              <a:t>Textebene 4</a:t>
            </a:r>
          </a:p>
          <a:p>
            <a:pPr lvl="4"/>
            <a:r>
              <a:t>Textebene 5</a:t>
            </a:r>
          </a:p>
        </p:txBody>
      </p:sp>
      <p:sp>
        <p:nvSpPr>
          <p:cNvPr id="223" name="Foliennummer"/>
          <p:cNvSpPr txBox="1">
            <a:spLocks noGrp="1"/>
          </p:cNvSpPr>
          <p:nvPr>
            <p:ph type="sldNum" sz="quarter" idx="2"/>
          </p:nvPr>
        </p:nvSpPr>
        <p:spPr>
          <a:xfrm>
            <a:off x="11935814" y="13019484"/>
            <a:ext cx="494513" cy="511176"/>
          </a:xfrm>
          <a:prstGeom prst="rect">
            <a:avLst/>
          </a:prstGeom>
        </p:spPr>
        <p:txBody>
          <a:bodyPr lIns="71437" tIns="71437" rIns="71437" bIns="71437"/>
          <a:lstStyle>
            <a:lvl1pPr defTabSz="584200"/>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230" name="Titeltext"/>
          <p:cNvSpPr txBox="1">
            <a:spLocks noGrp="1"/>
          </p:cNvSpPr>
          <p:nvPr>
            <p:ph type="title"/>
          </p:nvPr>
        </p:nvSpPr>
        <p:spPr>
          <a:xfrm>
            <a:off x="4314824" y="1981199"/>
            <a:ext cx="15754351" cy="1714501"/>
          </a:xfrm>
          <a:prstGeom prst="rect">
            <a:avLst/>
          </a:prstGeom>
        </p:spPr>
        <p:txBody>
          <a:bodyPr lIns="38100" tIns="38100" rIns="38100" bIns="38100"/>
          <a:lstStyle>
            <a:lvl1pPr>
              <a:defRPr sz="10800"/>
            </a:lvl1pPr>
          </a:lstStyle>
          <a:p>
            <a:r>
              <a:t>Titeltext</a:t>
            </a:r>
          </a:p>
        </p:txBody>
      </p:sp>
      <p:sp>
        <p:nvSpPr>
          <p:cNvPr id="231" name="Textebene 1…"/>
          <p:cNvSpPr txBox="1">
            <a:spLocks noGrp="1"/>
          </p:cNvSpPr>
          <p:nvPr>
            <p:ph type="body" sz="half" idx="1"/>
          </p:nvPr>
        </p:nvSpPr>
        <p:spPr>
          <a:xfrm>
            <a:off x="4314824" y="4076700"/>
            <a:ext cx="15754351" cy="6972301"/>
          </a:xfrm>
          <a:prstGeom prst="rect">
            <a:avLst/>
          </a:prstGeom>
        </p:spPr>
        <p:txBody>
          <a:bodyPr lIns="38100" tIns="38100" rIns="38100" bIns="38100"/>
          <a:lstStyle>
            <a:lvl1pPr marL="610576" indent="-610576">
              <a:defRPr sz="5000"/>
            </a:lvl1pPr>
            <a:lvl2pPr marL="1245576" indent="-610576">
              <a:defRPr sz="5000"/>
            </a:lvl2pPr>
            <a:lvl3pPr marL="1880576" indent="-610576">
              <a:defRPr sz="5000"/>
            </a:lvl3pPr>
            <a:lvl4pPr marL="2515576" indent="-610576">
              <a:defRPr sz="5000"/>
            </a:lvl4pPr>
            <a:lvl5pPr marL="3150576" indent="-610576">
              <a:defRPr sz="5000"/>
            </a:lvl5pPr>
          </a:lstStyle>
          <a:p>
            <a:r>
              <a:t>Textebene 1</a:t>
            </a:r>
          </a:p>
          <a:p>
            <a:pPr lvl="1"/>
            <a:r>
              <a:t>Textebene 2</a:t>
            </a:r>
          </a:p>
          <a:p>
            <a:pPr lvl="2"/>
            <a:r>
              <a:t>Textebene 3</a:t>
            </a:r>
          </a:p>
          <a:p>
            <a:pPr lvl="3"/>
            <a:r>
              <a:t>Textebene 4</a:t>
            </a:r>
          </a:p>
          <a:p>
            <a:pPr lvl="4"/>
            <a:r>
              <a:t>Textebene 5</a:t>
            </a:r>
          </a:p>
        </p:txBody>
      </p:sp>
      <p:sp>
        <p:nvSpPr>
          <p:cNvPr id="232" name="Foliennummer"/>
          <p:cNvSpPr txBox="1">
            <a:spLocks noGrp="1"/>
          </p:cNvSpPr>
          <p:nvPr>
            <p:ph type="sldNum" sz="quarter" idx="2"/>
          </p:nvPr>
        </p:nvSpPr>
        <p:spPr>
          <a:xfrm>
            <a:off x="11987441" y="11525250"/>
            <a:ext cx="399593" cy="406401"/>
          </a:xfrm>
          <a:prstGeom prst="rect">
            <a:avLst/>
          </a:prstGeom>
        </p:spPr>
        <p:txBody>
          <a:bodyPr lIns="38100" tIns="38100" rIns="38100" bIns="38100"/>
          <a:lstStyle>
            <a:lvl1pPr>
              <a:defRPr sz="2200"/>
            </a:lvl1p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Master #3">
    <p:bg>
      <p:bgPr>
        <a:solidFill>
          <a:srgbClr val="FFFFFF"/>
        </a:solidFill>
        <a:effectLst/>
      </p:bgPr>
    </p:bg>
    <p:spTree>
      <p:nvGrpSpPr>
        <p:cNvPr id="1" name=""/>
        <p:cNvGrpSpPr/>
        <p:nvPr/>
      </p:nvGrpSpPr>
      <p:grpSpPr>
        <a:xfrm>
          <a:off x="0" y="0"/>
          <a:ext cx="0" cy="0"/>
          <a:chOff x="0" y="0"/>
          <a:chExt cx="0" cy="0"/>
        </a:xfrm>
      </p:grpSpPr>
      <p:sp>
        <p:nvSpPr>
          <p:cNvPr id="239" name="Titeltext"/>
          <p:cNvSpPr txBox="1">
            <a:spLocks noGrp="1"/>
          </p:cNvSpPr>
          <p:nvPr>
            <p:ph type="title"/>
          </p:nvPr>
        </p:nvSpPr>
        <p:spPr>
          <a:xfrm>
            <a:off x="6360318" y="4104083"/>
            <a:ext cx="11658602" cy="1296592"/>
          </a:xfrm>
          <a:prstGeom prst="rect">
            <a:avLst/>
          </a:prstGeom>
        </p:spPr>
        <p:txBody>
          <a:bodyPr lIns="42862" tIns="42862" rIns="42862" bIns="42862" anchor="t">
            <a:noAutofit/>
          </a:bodyPr>
          <a:lstStyle>
            <a:lvl1pPr marL="54186" marR="54186" algn="l" defTabSz="1219200">
              <a:defRPr sz="4600">
                <a:solidFill>
                  <a:srgbClr val="A8D200"/>
                </a:solidFill>
                <a:uFill>
                  <a:solidFill>
                    <a:srgbClr val="A8D200"/>
                  </a:solidFill>
                </a:uFill>
                <a:latin typeface="Lucida Sans Regular"/>
                <a:ea typeface="Lucida Sans Regular"/>
                <a:cs typeface="Lucida Sans Regular"/>
                <a:sym typeface="Lucida Sans Regular"/>
              </a:defRPr>
            </a:lvl1pPr>
          </a:lstStyle>
          <a:p>
            <a:r>
              <a:t>Titeltext</a:t>
            </a:r>
          </a:p>
        </p:txBody>
      </p:sp>
      <p:sp>
        <p:nvSpPr>
          <p:cNvPr id="240" name="Textebene 1…"/>
          <p:cNvSpPr txBox="1">
            <a:spLocks noGrp="1"/>
          </p:cNvSpPr>
          <p:nvPr>
            <p:ph type="body" sz="quarter" idx="1"/>
          </p:nvPr>
        </p:nvSpPr>
        <p:spPr>
          <a:xfrm>
            <a:off x="6362699" y="5400675"/>
            <a:ext cx="11658602" cy="5314951"/>
          </a:xfrm>
          <a:prstGeom prst="rect">
            <a:avLst/>
          </a:prstGeom>
        </p:spPr>
        <p:txBody>
          <a:bodyPr lIns="42862" tIns="42862" rIns="42862" bIns="42862" anchor="t">
            <a:noAutofit/>
          </a:bodyPr>
          <a:lstStyle>
            <a:lvl1pPr marL="462670" marR="54186" indent="-422030" defTabSz="1219200">
              <a:spcBef>
                <a:spcPts val="600"/>
              </a:spcBef>
              <a:buSzPct val="100000"/>
              <a:defRPr sz="3200">
                <a:solidFill>
                  <a:srgbClr val="000000"/>
                </a:solidFill>
                <a:uFill>
                  <a:solidFill>
                    <a:srgbClr val="000000"/>
                  </a:solidFill>
                </a:uFill>
                <a:latin typeface="Lucida Sans Regular"/>
                <a:ea typeface="Lucida Sans Regular"/>
                <a:cs typeface="Lucida Sans Regular"/>
                <a:sym typeface="Lucida Sans Regular"/>
              </a:defRPr>
            </a:lvl1pPr>
            <a:lvl2pPr marL="861521" marR="54186" indent="-363681" defTabSz="1219200">
              <a:spcBef>
                <a:spcPts val="500"/>
              </a:spcBef>
              <a:buSzPct val="100000"/>
              <a:buChar char="–"/>
              <a:defRPr sz="2800">
                <a:solidFill>
                  <a:srgbClr val="000000"/>
                </a:solidFill>
                <a:uFill>
                  <a:solidFill>
                    <a:srgbClr val="000000"/>
                  </a:solidFill>
                </a:uFill>
                <a:latin typeface="Lucida Sans Regular"/>
                <a:ea typeface="Lucida Sans Regular"/>
                <a:cs typeface="Lucida Sans Regular"/>
                <a:sym typeface="Lucida Sans Regular"/>
              </a:defRPr>
            </a:lvl2pPr>
            <a:lvl3pPr marL="1229359" marR="54186" indent="-274319" defTabSz="1219200">
              <a:spcBef>
                <a:spcPts val="400"/>
              </a:spcBef>
              <a:buSzPct val="100000"/>
              <a:defRPr sz="2400">
                <a:solidFill>
                  <a:srgbClr val="000000"/>
                </a:solidFill>
                <a:uFill>
                  <a:solidFill>
                    <a:srgbClr val="000000"/>
                  </a:solidFill>
                </a:uFill>
                <a:latin typeface="Lucida Sans Regular"/>
                <a:ea typeface="Lucida Sans Regular"/>
                <a:cs typeface="Lucida Sans Regular"/>
                <a:sym typeface="Lucida Sans Regular"/>
              </a:defRPr>
            </a:lvl3pPr>
            <a:lvl4pPr marL="1669414" marR="54186" indent="-257175" defTabSz="1219200">
              <a:spcBef>
                <a:spcPts val="400"/>
              </a:spcBef>
              <a:buSzPct val="100000"/>
              <a:buChar char="–"/>
              <a:defRPr sz="1800">
                <a:solidFill>
                  <a:srgbClr val="000000"/>
                </a:solidFill>
                <a:uFill>
                  <a:solidFill>
                    <a:srgbClr val="000000"/>
                  </a:solidFill>
                </a:uFill>
                <a:latin typeface="Lucida Sans Regular"/>
                <a:ea typeface="Lucida Sans Regular"/>
                <a:cs typeface="Lucida Sans Regular"/>
                <a:sym typeface="Lucida Sans Regular"/>
              </a:defRPr>
            </a:lvl4pPr>
            <a:lvl5pPr marL="2130697" marR="54186" indent="-261257" defTabSz="1219200">
              <a:spcBef>
                <a:spcPts val="400"/>
              </a:spcBef>
              <a:buSzPct val="100000"/>
              <a:buChar char="»"/>
              <a:defRPr sz="1600">
                <a:solidFill>
                  <a:srgbClr val="000000"/>
                </a:solidFill>
                <a:uFill>
                  <a:solidFill>
                    <a:srgbClr val="000000"/>
                  </a:solidFill>
                </a:uFill>
                <a:latin typeface="Lucida Sans Regular"/>
                <a:ea typeface="Lucida Sans Regular"/>
                <a:cs typeface="Lucida Sans Regular"/>
                <a:sym typeface="Lucida Sans Regular"/>
              </a:defRPr>
            </a:lvl5pPr>
          </a:lstStyle>
          <a:p>
            <a:r>
              <a:t>Textebene 1</a:t>
            </a:r>
          </a:p>
          <a:p>
            <a:pPr lvl="1"/>
            <a:r>
              <a:t>Textebene 2</a:t>
            </a:r>
          </a:p>
          <a:p>
            <a:pPr lvl="2"/>
            <a:r>
              <a:t>Textebene 3</a:t>
            </a:r>
          </a:p>
          <a:p>
            <a:pPr lvl="3"/>
            <a:r>
              <a:t>Textebene 4</a:t>
            </a:r>
          </a:p>
          <a:p>
            <a:pPr lvl="4"/>
            <a:r>
              <a:t>Textebene 5</a:t>
            </a:r>
          </a:p>
        </p:txBody>
      </p:sp>
      <p:sp>
        <p:nvSpPr>
          <p:cNvPr id="241" name="Foliennummer"/>
          <p:cNvSpPr txBox="1">
            <a:spLocks noGrp="1"/>
          </p:cNvSpPr>
          <p:nvPr>
            <p:ph type="sldNum" sz="quarter" idx="2"/>
          </p:nvPr>
        </p:nvSpPr>
        <p:spPr>
          <a:xfrm>
            <a:off x="11945019" y="10287000"/>
            <a:ext cx="493962" cy="480492"/>
          </a:xfrm>
          <a:prstGeom prst="rect">
            <a:avLst/>
          </a:prstGeom>
        </p:spPr>
        <p:txBody>
          <a:bodyPr lIns="42862" tIns="42862" rIns="42862" bIns="42862"/>
          <a:lstStyle>
            <a:lvl1pPr defTabSz="609600">
              <a:defRPr sz="28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248" name="Titeltext"/>
          <p:cNvSpPr txBox="1">
            <a:spLocks noGrp="1"/>
          </p:cNvSpPr>
          <p:nvPr>
            <p:ph type="title"/>
          </p:nvPr>
        </p:nvSpPr>
        <p:spPr>
          <a:xfrm>
            <a:off x="4387453" y="357187"/>
            <a:ext cx="15609094" cy="3036095"/>
          </a:xfrm>
          <a:prstGeom prst="rect">
            <a:avLst/>
          </a:prstGeom>
        </p:spPr>
        <p:txBody>
          <a:bodyPr lIns="71437" tIns="71437" rIns="71437" bIns="71437"/>
          <a:lstStyle>
            <a:lvl1pPr defTabSz="821531"/>
          </a:lstStyle>
          <a:p>
            <a:r>
              <a:t>Titeltext</a:t>
            </a:r>
          </a:p>
        </p:txBody>
      </p:sp>
      <p:sp>
        <p:nvSpPr>
          <p:cNvPr id="249" name="Textebene 1…"/>
          <p:cNvSpPr txBox="1">
            <a:spLocks noGrp="1"/>
          </p:cNvSpPr>
          <p:nvPr>
            <p:ph type="body" idx="1"/>
          </p:nvPr>
        </p:nvSpPr>
        <p:spPr>
          <a:xfrm>
            <a:off x="4387453" y="3643312"/>
            <a:ext cx="15609094" cy="8840392"/>
          </a:xfrm>
          <a:prstGeom prst="rect">
            <a:avLst/>
          </a:prstGeom>
        </p:spPr>
        <p:txBody>
          <a:bodyPr lIns="71437" tIns="71437" rIns="71437" bIns="71437"/>
          <a:lstStyle>
            <a:lvl1pPr marL="608263" indent="-608263" defTabSz="821531"/>
            <a:lvl2pPr marL="1052763" indent="-608263" defTabSz="821531"/>
            <a:lvl3pPr marL="1497263" indent="-608263" defTabSz="821531"/>
            <a:lvl4pPr marL="1941763" indent="-608263" defTabSz="821531"/>
            <a:lvl5pPr marL="2386263" indent="-608263" defTabSz="821531"/>
          </a:lstStyle>
          <a:p>
            <a:r>
              <a:t>Textebene 1</a:t>
            </a:r>
          </a:p>
          <a:p>
            <a:pPr lvl="1"/>
            <a:r>
              <a:t>Textebene 2</a:t>
            </a:r>
          </a:p>
          <a:p>
            <a:pPr lvl="2"/>
            <a:r>
              <a:t>Textebene 3</a:t>
            </a:r>
          </a:p>
          <a:p>
            <a:pPr lvl="3"/>
            <a:r>
              <a:t>Textebene 4</a:t>
            </a:r>
          </a:p>
          <a:p>
            <a:pPr lvl="4"/>
            <a:r>
              <a:t>Textebene 5</a:t>
            </a:r>
          </a:p>
        </p:txBody>
      </p:sp>
      <p:sp>
        <p:nvSpPr>
          <p:cNvPr id="250" name="Foliennummer"/>
          <p:cNvSpPr txBox="1">
            <a:spLocks noGrp="1"/>
          </p:cNvSpPr>
          <p:nvPr>
            <p:ph type="sldNum" sz="quarter" idx="2"/>
          </p:nvPr>
        </p:nvSpPr>
        <p:spPr>
          <a:xfrm>
            <a:off x="11935814" y="13019484"/>
            <a:ext cx="494513" cy="511176"/>
          </a:xfrm>
          <a:prstGeom prst="rect">
            <a:avLst/>
          </a:prstGeom>
        </p:spPr>
        <p:txBody>
          <a:bodyPr lIns="71437" tIns="71437" rIns="71437" bIns="71437"/>
          <a:lstStyle>
            <a:lvl1pPr defTabSz="821531"/>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amp; undertitel">
    <p:spTree>
      <p:nvGrpSpPr>
        <p:cNvPr id="1" name=""/>
        <p:cNvGrpSpPr/>
        <p:nvPr/>
      </p:nvGrpSpPr>
      <p:grpSpPr>
        <a:xfrm>
          <a:off x="0" y="0"/>
          <a:ext cx="0" cy="0"/>
          <a:chOff x="0" y="0"/>
          <a:chExt cx="0" cy="0"/>
        </a:xfrm>
      </p:grpSpPr>
      <p:sp>
        <p:nvSpPr>
          <p:cNvPr id="257"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defTabSz="821531"/>
          </a:lstStyle>
          <a:p>
            <a:r>
              <a:t>Titeltext</a:t>
            </a:r>
          </a:p>
        </p:txBody>
      </p:sp>
      <p:sp>
        <p:nvSpPr>
          <p:cNvPr id="258" name="Textebene 1…"/>
          <p:cNvSpPr txBox="1">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lvl1pPr>
            <a:lvl2pPr marL="0" indent="228600" algn="ctr" defTabSz="821531">
              <a:spcBef>
                <a:spcPts val="0"/>
              </a:spcBef>
              <a:buSzTx/>
              <a:buNone/>
              <a:defRPr sz="4400"/>
            </a:lvl2pPr>
            <a:lvl3pPr marL="0" indent="457200" algn="ctr" defTabSz="821531">
              <a:spcBef>
                <a:spcPts val="0"/>
              </a:spcBef>
              <a:buSzTx/>
              <a:buNone/>
              <a:defRPr sz="4400"/>
            </a:lvl3pPr>
            <a:lvl4pPr marL="0" indent="685800" algn="ctr" defTabSz="821531">
              <a:spcBef>
                <a:spcPts val="0"/>
              </a:spcBef>
              <a:buSzTx/>
              <a:buNone/>
              <a:defRPr sz="4400"/>
            </a:lvl4pPr>
            <a:lvl5pPr marL="0" indent="914400" algn="ctr" defTabSz="821531">
              <a:spcBef>
                <a:spcPts val="0"/>
              </a:spcBef>
              <a:buSzTx/>
              <a:buNone/>
              <a:defRPr sz="4400"/>
            </a:lvl5pPr>
          </a:lstStyle>
          <a:p>
            <a:r>
              <a:t>Textebene 1</a:t>
            </a:r>
          </a:p>
          <a:p>
            <a:pPr lvl="1"/>
            <a:r>
              <a:t>Textebene 2</a:t>
            </a:r>
          </a:p>
          <a:p>
            <a:pPr lvl="2"/>
            <a:r>
              <a:t>Textebene 3</a:t>
            </a:r>
          </a:p>
          <a:p>
            <a:pPr lvl="3"/>
            <a:r>
              <a:t>Textebene 4</a:t>
            </a:r>
          </a:p>
          <a:p>
            <a:pPr lvl="4"/>
            <a:r>
              <a:t>Textebene 5</a:t>
            </a:r>
          </a:p>
        </p:txBody>
      </p:sp>
      <p:sp>
        <p:nvSpPr>
          <p:cNvPr id="259" name="Foliennummer"/>
          <p:cNvSpPr txBox="1">
            <a:spLocks noGrp="1"/>
          </p:cNvSpPr>
          <p:nvPr>
            <p:ph type="sldNum" sz="quarter" idx="2"/>
          </p:nvPr>
        </p:nvSpPr>
        <p:spPr>
          <a:xfrm>
            <a:off x="11935814" y="13019484"/>
            <a:ext cx="494513" cy="511176"/>
          </a:xfrm>
          <a:prstGeom prst="rect">
            <a:avLst/>
          </a:prstGeom>
        </p:spPr>
        <p:txBody>
          <a:bodyPr lIns="71437" tIns="71437" rIns="71437" bIns="71437"/>
          <a:lstStyle>
            <a:lvl1pPr defTabSz="821531"/>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Rubrik och innehåll">
    <p:bg>
      <p:bgPr>
        <a:solidFill>
          <a:srgbClr val="FFFFFF"/>
        </a:solidFill>
        <a:effectLst/>
      </p:bgPr>
    </p:bg>
    <p:spTree>
      <p:nvGrpSpPr>
        <p:cNvPr id="1" name=""/>
        <p:cNvGrpSpPr/>
        <p:nvPr/>
      </p:nvGrpSpPr>
      <p:grpSpPr>
        <a:xfrm>
          <a:off x="0" y="0"/>
          <a:ext cx="0" cy="0"/>
          <a:chOff x="0" y="0"/>
          <a:chExt cx="0" cy="0"/>
        </a:xfrm>
      </p:grpSpPr>
      <p:pic>
        <p:nvPicPr>
          <p:cNvPr id="266" name="image1.pdf" descr="image1.pdf"/>
          <p:cNvPicPr>
            <a:picLocks noChangeAspect="1"/>
          </p:cNvPicPr>
          <p:nvPr/>
        </p:nvPicPr>
        <p:blipFill>
          <a:blip r:embed="rId2"/>
          <a:stretch>
            <a:fillRect/>
          </a:stretch>
        </p:blipFill>
        <p:spPr>
          <a:xfrm>
            <a:off x="3868323" y="11483764"/>
            <a:ext cx="16532589" cy="1180813"/>
          </a:xfrm>
          <a:prstGeom prst="rect">
            <a:avLst/>
          </a:prstGeom>
          <a:ln w="12700">
            <a:miter lim="400000"/>
          </a:ln>
        </p:spPr>
      </p:pic>
      <p:sp>
        <p:nvSpPr>
          <p:cNvPr id="267" name="Stadsbyggnadsförvaltningen"/>
          <p:cNvSpPr txBox="1"/>
          <p:nvPr/>
        </p:nvSpPr>
        <p:spPr>
          <a:xfrm>
            <a:off x="17126639" y="12227096"/>
            <a:ext cx="3456385" cy="442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r" defTabSz="1828800">
              <a:defRPr sz="1800">
                <a:solidFill>
                  <a:srgbClr val="000000"/>
                </a:solidFill>
                <a:latin typeface="Arial"/>
                <a:ea typeface="Arial"/>
                <a:cs typeface="Arial"/>
                <a:sym typeface="Arial"/>
              </a:defRPr>
            </a:lvl1pPr>
          </a:lstStyle>
          <a:p>
            <a:r>
              <a:t>Stadsbyggnadsförvaltningen</a:t>
            </a:r>
          </a:p>
        </p:txBody>
      </p:sp>
      <p:sp>
        <p:nvSpPr>
          <p:cNvPr id="268" name="Titeltext"/>
          <p:cNvSpPr txBox="1">
            <a:spLocks noGrp="1"/>
          </p:cNvSpPr>
          <p:nvPr>
            <p:ph type="title"/>
          </p:nvPr>
        </p:nvSpPr>
        <p:spPr>
          <a:xfrm>
            <a:off x="3962400" y="549276"/>
            <a:ext cx="16459200" cy="2286001"/>
          </a:xfrm>
          <a:prstGeom prst="rect">
            <a:avLst/>
          </a:prstGeom>
        </p:spPr>
        <p:txBody>
          <a:bodyPr lIns="91439" tIns="91439" rIns="91439" bIns="91439"/>
          <a:lstStyle>
            <a:lvl1pPr algn="l" defTabSz="1828800">
              <a:defRPr sz="7200" b="1">
                <a:solidFill>
                  <a:srgbClr val="336699"/>
                </a:solidFill>
                <a:latin typeface="Arial"/>
                <a:ea typeface="Arial"/>
                <a:cs typeface="Arial"/>
                <a:sym typeface="Arial"/>
              </a:defRPr>
            </a:lvl1pPr>
          </a:lstStyle>
          <a:p>
            <a:r>
              <a:t>Titeltext</a:t>
            </a:r>
          </a:p>
        </p:txBody>
      </p:sp>
      <p:sp>
        <p:nvSpPr>
          <p:cNvPr id="269" name="Textebene 1…"/>
          <p:cNvSpPr txBox="1">
            <a:spLocks noGrp="1"/>
          </p:cNvSpPr>
          <p:nvPr>
            <p:ph type="body" sz="half" idx="1"/>
          </p:nvPr>
        </p:nvSpPr>
        <p:spPr>
          <a:xfrm>
            <a:off x="3962400" y="3200400"/>
            <a:ext cx="16459200" cy="7992000"/>
          </a:xfrm>
          <a:prstGeom prst="rect">
            <a:avLst/>
          </a:prstGeom>
        </p:spPr>
        <p:txBody>
          <a:bodyPr lIns="91439" tIns="91439" rIns="91439" bIns="91439" anchor="t"/>
          <a:lstStyle>
            <a:lvl1pPr marL="685800" indent="-685800" defTabSz="1828800">
              <a:spcBef>
                <a:spcPts val="1000"/>
              </a:spcBef>
              <a:buSzPct val="100000"/>
              <a:buFont typeface="Arial"/>
              <a:defRPr sz="4400">
                <a:solidFill>
                  <a:srgbClr val="000000"/>
                </a:solidFill>
                <a:latin typeface="Arial"/>
                <a:ea typeface="Arial"/>
                <a:cs typeface="Arial"/>
                <a:sym typeface="Arial"/>
              </a:defRPr>
            </a:lvl1pPr>
            <a:lvl2pPr marL="1085850" indent="-628650" defTabSz="1828800">
              <a:spcBef>
                <a:spcPts val="1000"/>
              </a:spcBef>
              <a:buSzPct val="100000"/>
              <a:buFont typeface="Arial"/>
              <a:buChar char="–"/>
              <a:defRPr sz="4400">
                <a:solidFill>
                  <a:srgbClr val="000000"/>
                </a:solidFill>
                <a:latin typeface="Arial"/>
                <a:ea typeface="Arial"/>
                <a:cs typeface="Arial"/>
                <a:sym typeface="Arial"/>
              </a:defRPr>
            </a:lvl2pPr>
            <a:lvl3pPr marL="1417319" indent="-502919" defTabSz="1828800">
              <a:spcBef>
                <a:spcPts val="1000"/>
              </a:spcBef>
              <a:buSzPct val="100000"/>
              <a:buFont typeface="Arial"/>
              <a:defRPr sz="4400">
                <a:solidFill>
                  <a:srgbClr val="000000"/>
                </a:solidFill>
                <a:latin typeface="Arial"/>
                <a:ea typeface="Arial"/>
                <a:cs typeface="Arial"/>
                <a:sym typeface="Arial"/>
              </a:defRPr>
            </a:lvl3pPr>
            <a:lvl4pPr marL="1874520" indent="-502920" defTabSz="1828800">
              <a:spcBef>
                <a:spcPts val="1000"/>
              </a:spcBef>
              <a:buSzPct val="100000"/>
              <a:buFont typeface="Arial"/>
              <a:buChar char="–"/>
              <a:defRPr sz="4400">
                <a:solidFill>
                  <a:srgbClr val="000000"/>
                </a:solidFill>
                <a:latin typeface="Arial"/>
                <a:ea typeface="Arial"/>
                <a:cs typeface="Arial"/>
                <a:sym typeface="Arial"/>
              </a:defRPr>
            </a:lvl4pPr>
            <a:lvl5pPr marL="2331720" indent="-502920" defTabSz="1828800">
              <a:spcBef>
                <a:spcPts val="1000"/>
              </a:spcBef>
              <a:buSzPct val="100000"/>
              <a:buFont typeface="Arial"/>
              <a:buChar char="»"/>
              <a:defRPr sz="4400">
                <a:solidFill>
                  <a:srgbClr val="00000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70" name="Foliennummer"/>
          <p:cNvSpPr txBox="1">
            <a:spLocks noGrp="1"/>
          </p:cNvSpPr>
          <p:nvPr>
            <p:ph type="sldNum" sz="quarter" idx="2"/>
          </p:nvPr>
        </p:nvSpPr>
        <p:spPr>
          <a:xfrm>
            <a:off x="11887200" y="12344400"/>
            <a:ext cx="4267200" cy="736601"/>
          </a:xfrm>
          <a:prstGeom prst="rect">
            <a:avLst/>
          </a:prstGeom>
        </p:spPr>
        <p:txBody>
          <a:bodyPr lIns="91439" tIns="91439" rIns="91439" bIns="91439" anchor="ctr"/>
          <a:lstStyle>
            <a:lvl1pPr algn="r" defTabSz="1828800">
              <a:defRPr>
                <a:solidFill>
                  <a:srgbClr val="000000"/>
                </a:solid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centreret">
    <p:spTree>
      <p:nvGrpSpPr>
        <p:cNvPr id="1" name=""/>
        <p:cNvGrpSpPr/>
        <p:nvPr/>
      </p:nvGrpSpPr>
      <p:grpSpPr>
        <a:xfrm>
          <a:off x="0" y="0"/>
          <a:ext cx="0" cy="0"/>
          <a:chOff x="0" y="0"/>
          <a:chExt cx="0" cy="0"/>
        </a:xfrm>
      </p:grpSpPr>
      <p:sp>
        <p:nvSpPr>
          <p:cNvPr id="30" name="Titeltext"/>
          <p:cNvSpPr txBox="1">
            <a:spLocks noGrp="1"/>
          </p:cNvSpPr>
          <p:nvPr>
            <p:ph type="title"/>
          </p:nvPr>
        </p:nvSpPr>
        <p:spPr>
          <a:xfrm>
            <a:off x="1778000" y="4533900"/>
            <a:ext cx="20828000" cy="4648200"/>
          </a:xfrm>
          <a:prstGeom prst="rect">
            <a:avLst/>
          </a:prstGeom>
        </p:spPr>
        <p:txBody>
          <a:bodyPr/>
          <a:lstStyle/>
          <a:p>
            <a:r>
              <a:t>Titeltext</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el &amp; punkter">
    <p:bg>
      <p:bgPr>
        <a:solidFill>
          <a:srgbClr val="FFFFFF"/>
        </a:solidFill>
        <a:effectLst/>
      </p:bgPr>
    </p:bg>
    <p:spTree>
      <p:nvGrpSpPr>
        <p:cNvPr id="1" name=""/>
        <p:cNvGrpSpPr/>
        <p:nvPr/>
      </p:nvGrpSpPr>
      <p:grpSpPr>
        <a:xfrm>
          <a:off x="0" y="0"/>
          <a:ext cx="0" cy="0"/>
          <a:chOff x="0" y="0"/>
          <a:chExt cx="0" cy="0"/>
        </a:xfrm>
      </p:grpSpPr>
      <p:sp>
        <p:nvSpPr>
          <p:cNvPr id="277" name="Titeltext"/>
          <p:cNvSpPr txBox="1">
            <a:spLocks noGrp="1"/>
          </p:cNvSpPr>
          <p:nvPr>
            <p:ph type="title"/>
          </p:nvPr>
        </p:nvSpPr>
        <p:spPr>
          <a:xfrm>
            <a:off x="4387453" y="357187"/>
            <a:ext cx="15609094" cy="3036095"/>
          </a:xfrm>
          <a:prstGeom prst="rect">
            <a:avLst/>
          </a:prstGeom>
        </p:spPr>
        <p:txBody>
          <a:bodyPr lIns="71437" tIns="71437" rIns="71437" bIns="71437"/>
          <a:lstStyle>
            <a:lvl1pPr defTabSz="821531">
              <a:defRPr>
                <a:solidFill>
                  <a:srgbClr val="000000"/>
                </a:solidFill>
                <a:latin typeface="Helvetica Neue Medium"/>
                <a:ea typeface="Helvetica Neue Medium"/>
                <a:cs typeface="Helvetica Neue Medium"/>
                <a:sym typeface="Helvetica Neue Medium"/>
              </a:defRPr>
            </a:lvl1pPr>
          </a:lstStyle>
          <a:p>
            <a:r>
              <a:t>Titeltext</a:t>
            </a:r>
          </a:p>
        </p:txBody>
      </p:sp>
      <p:sp>
        <p:nvSpPr>
          <p:cNvPr id="278" name="Textebene 1…"/>
          <p:cNvSpPr txBox="1">
            <a:spLocks noGrp="1"/>
          </p:cNvSpPr>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solidFill>
                  <a:srgbClr val="000000"/>
                </a:solidFill>
                <a:latin typeface="Helvetica Neue"/>
                <a:ea typeface="Helvetica Neue"/>
                <a:cs typeface="Helvetica Neue"/>
                <a:sym typeface="Helvetica Neue"/>
              </a:defRPr>
            </a:lvl1pPr>
            <a:lvl2pPr marL="1055687" indent="-611187" defTabSz="821531">
              <a:buSzPct val="145000"/>
              <a:defRPr sz="4400">
                <a:solidFill>
                  <a:srgbClr val="000000"/>
                </a:solidFill>
                <a:latin typeface="Helvetica Neue"/>
                <a:ea typeface="Helvetica Neue"/>
                <a:cs typeface="Helvetica Neue"/>
                <a:sym typeface="Helvetica Neue"/>
              </a:defRPr>
            </a:lvl2pPr>
            <a:lvl3pPr marL="1500187" indent="-611187" defTabSz="821531">
              <a:buSzPct val="145000"/>
              <a:defRPr sz="4400">
                <a:solidFill>
                  <a:srgbClr val="000000"/>
                </a:solidFill>
                <a:latin typeface="Helvetica Neue"/>
                <a:ea typeface="Helvetica Neue"/>
                <a:cs typeface="Helvetica Neue"/>
                <a:sym typeface="Helvetica Neue"/>
              </a:defRPr>
            </a:lvl3pPr>
            <a:lvl4pPr marL="1944687" indent="-611187" defTabSz="821531">
              <a:buSzPct val="145000"/>
              <a:defRPr sz="4400">
                <a:solidFill>
                  <a:srgbClr val="000000"/>
                </a:solidFill>
                <a:latin typeface="Helvetica Neue"/>
                <a:ea typeface="Helvetica Neue"/>
                <a:cs typeface="Helvetica Neue"/>
                <a:sym typeface="Helvetica Neue"/>
              </a:defRPr>
            </a:lvl4pPr>
            <a:lvl5pPr marL="2389187" indent="-611187" defTabSz="821531">
              <a:buSzPct val="145000"/>
              <a:defRPr sz="4400">
                <a:solidFill>
                  <a:srgbClr val="000000"/>
                </a:solidFill>
                <a:latin typeface="Helvetica Neue"/>
                <a:ea typeface="Helvetica Neue"/>
                <a:cs typeface="Helvetica Neue"/>
                <a:sym typeface="Helvetica Neue"/>
              </a:defRPr>
            </a:lvl5pPr>
          </a:lstStyle>
          <a:p>
            <a:r>
              <a:t>Textebene 1</a:t>
            </a:r>
          </a:p>
          <a:p>
            <a:pPr lvl="1"/>
            <a:r>
              <a:t>Textebene 2</a:t>
            </a:r>
          </a:p>
          <a:p>
            <a:pPr lvl="2"/>
            <a:r>
              <a:t>Textebene 3</a:t>
            </a:r>
          </a:p>
          <a:p>
            <a:pPr lvl="3"/>
            <a:r>
              <a:t>Textebene 4</a:t>
            </a:r>
          </a:p>
          <a:p>
            <a:pPr lvl="4"/>
            <a:r>
              <a:t>Textebene 5</a:t>
            </a:r>
          </a:p>
        </p:txBody>
      </p:sp>
      <p:sp>
        <p:nvSpPr>
          <p:cNvPr id="279" name="Foliennummer"/>
          <p:cNvSpPr txBox="1">
            <a:spLocks noGrp="1"/>
          </p:cNvSpPr>
          <p:nvPr>
            <p:ph type="sldNum" sz="quarter" idx="2"/>
          </p:nvPr>
        </p:nvSpPr>
        <p:spPr>
          <a:xfrm>
            <a:off x="11954103" y="13073062"/>
            <a:ext cx="466269" cy="477673"/>
          </a:xfrm>
          <a:prstGeom prst="rect">
            <a:avLst/>
          </a:prstGeom>
        </p:spPr>
        <p:txBody>
          <a:bodyPr lIns="71437" tIns="71437" rIns="71437" bIns="71437"/>
          <a:lstStyle>
            <a:lvl1pP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Foto">
    <p:bg>
      <p:bgPr>
        <a:solidFill>
          <a:srgbClr val="FFFFFF"/>
        </a:solidFill>
        <a:effectLst/>
      </p:bgPr>
    </p:bg>
    <p:spTree>
      <p:nvGrpSpPr>
        <p:cNvPr id="1" name=""/>
        <p:cNvGrpSpPr/>
        <p:nvPr/>
      </p:nvGrpSpPr>
      <p:grpSpPr>
        <a:xfrm>
          <a:off x="0" y="0"/>
          <a:ext cx="0" cy="0"/>
          <a:chOff x="0" y="0"/>
          <a:chExt cx="0" cy="0"/>
        </a:xfrm>
      </p:grpSpPr>
      <p:sp>
        <p:nvSpPr>
          <p:cNvPr id="286" name="Bild"/>
          <p:cNvSpPr>
            <a:spLocks noGrp="1"/>
          </p:cNvSpPr>
          <p:nvPr>
            <p:ph type="pic" idx="21"/>
          </p:nvPr>
        </p:nvSpPr>
        <p:spPr>
          <a:xfrm>
            <a:off x="1712269" y="0"/>
            <a:ext cx="20959463" cy="13983891"/>
          </a:xfrm>
          <a:prstGeom prst="rect">
            <a:avLst/>
          </a:prstGeom>
        </p:spPr>
        <p:txBody>
          <a:bodyPr lIns="91439" tIns="45719" rIns="91439" bIns="45719" anchor="t">
            <a:noAutofit/>
          </a:bodyPr>
          <a:lstStyle/>
          <a:p>
            <a:endParaRPr/>
          </a:p>
        </p:txBody>
      </p:sp>
      <p:sp>
        <p:nvSpPr>
          <p:cNvPr id="287" name="Foliennummer"/>
          <p:cNvSpPr txBox="1">
            <a:spLocks noGrp="1"/>
          </p:cNvSpPr>
          <p:nvPr>
            <p:ph type="sldNum" sz="quarter" idx="2"/>
          </p:nvPr>
        </p:nvSpPr>
        <p:spPr>
          <a:xfrm>
            <a:off x="11954103" y="13073062"/>
            <a:ext cx="466269" cy="477673"/>
          </a:xfrm>
          <a:prstGeom prst="rect">
            <a:avLst/>
          </a:prstGeom>
        </p:spPr>
        <p:txBody>
          <a:bodyPr lIns="71437" tIns="71437" rIns="71437" bIns="71437"/>
          <a:lstStyle>
            <a:lvl1pPr defTabSz="821531">
              <a:defRPr sz="2200">
                <a:solidFill>
                  <a:srgbClr val="000000"/>
                </a:solidFill>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el &amp; undertitel">
    <p:spTree>
      <p:nvGrpSpPr>
        <p:cNvPr id="1" name=""/>
        <p:cNvGrpSpPr/>
        <p:nvPr/>
      </p:nvGrpSpPr>
      <p:grpSpPr>
        <a:xfrm>
          <a:off x="0" y="0"/>
          <a:ext cx="0" cy="0"/>
          <a:chOff x="0" y="0"/>
          <a:chExt cx="0" cy="0"/>
        </a:xfrm>
      </p:grpSpPr>
      <p:sp>
        <p:nvSpPr>
          <p:cNvPr id="303" name="Titeltext"/>
          <p:cNvSpPr txBox="1">
            <a:spLocks noGrp="1"/>
          </p:cNvSpPr>
          <p:nvPr>
            <p:ph type="title"/>
          </p:nvPr>
        </p:nvSpPr>
        <p:spPr>
          <a:xfrm>
            <a:off x="1777999" y="2298699"/>
            <a:ext cx="20828001" cy="4648201"/>
          </a:xfrm>
          <a:prstGeom prst="rect">
            <a:avLst/>
          </a:prstGeom>
        </p:spPr>
        <p:txBody>
          <a:bodyPr anchor="b"/>
          <a:lstStyle>
            <a:lvl1pPr>
              <a:defRPr sz="11000"/>
            </a:lvl1pPr>
          </a:lstStyle>
          <a:p>
            <a:r>
              <a:t>Titeltext</a:t>
            </a:r>
          </a:p>
        </p:txBody>
      </p:sp>
      <p:sp>
        <p:nvSpPr>
          <p:cNvPr id="304" name="Textebene 1…"/>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4200"/>
            </a:lvl1pPr>
            <a:lvl2pPr marL="0" indent="228600" algn="ctr">
              <a:spcBef>
                <a:spcPts val="0"/>
              </a:spcBef>
              <a:buSzTx/>
              <a:buNone/>
              <a:defRPr sz="4200"/>
            </a:lvl2pPr>
            <a:lvl3pPr marL="0" indent="457200" algn="ctr">
              <a:spcBef>
                <a:spcPts val="0"/>
              </a:spcBef>
              <a:buSzTx/>
              <a:buNone/>
              <a:defRPr sz="4200"/>
            </a:lvl3pPr>
            <a:lvl4pPr marL="0" indent="685800" algn="ctr">
              <a:spcBef>
                <a:spcPts val="0"/>
              </a:spcBef>
              <a:buSzTx/>
              <a:buNone/>
              <a:defRPr sz="4200"/>
            </a:lvl4pPr>
            <a:lvl5pPr marL="0" indent="914400" algn="ctr">
              <a:spcBef>
                <a:spcPts val="0"/>
              </a:spcBef>
              <a:buSzTx/>
              <a:buNone/>
              <a:defRPr sz="4200"/>
            </a:lvl5pPr>
          </a:lstStyle>
          <a:p>
            <a:r>
              <a:t>Textebene 1</a:t>
            </a:r>
          </a:p>
          <a:p>
            <a:pPr lvl="1"/>
            <a:r>
              <a:t>Textebene 2</a:t>
            </a:r>
          </a:p>
          <a:p>
            <a:pPr lvl="2"/>
            <a:r>
              <a:t>Textebene 3</a:t>
            </a:r>
          </a:p>
          <a:p>
            <a:pPr lvl="3"/>
            <a:r>
              <a:t>Textebene 4</a:t>
            </a:r>
          </a:p>
          <a:p>
            <a:pPr lvl="4"/>
            <a:r>
              <a:t>Textebene 5</a:t>
            </a:r>
          </a:p>
        </p:txBody>
      </p:sp>
      <p:sp>
        <p:nvSpPr>
          <p:cNvPr id="30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312" name="Titeltext"/>
          <p:cNvSpPr txBox="1">
            <a:spLocks noGrp="1"/>
          </p:cNvSpPr>
          <p:nvPr>
            <p:ph type="title"/>
          </p:nvPr>
        </p:nvSpPr>
        <p:spPr>
          <a:xfrm>
            <a:off x="4387452" y="357187"/>
            <a:ext cx="15609095" cy="3036095"/>
          </a:xfrm>
          <a:prstGeom prst="rect">
            <a:avLst/>
          </a:prstGeom>
        </p:spPr>
        <p:txBody>
          <a:bodyPr lIns="71437" tIns="71437" rIns="71437" bIns="71437"/>
          <a:lstStyle>
            <a:lvl1pPr defTabSz="821531">
              <a:defRPr sz="11000"/>
            </a:lvl1pPr>
          </a:lstStyle>
          <a:p>
            <a:r>
              <a:t>Titeltext</a:t>
            </a:r>
          </a:p>
        </p:txBody>
      </p:sp>
      <p:sp>
        <p:nvSpPr>
          <p:cNvPr id="313" name="Textebene 1…"/>
          <p:cNvSpPr txBox="1">
            <a:spLocks noGrp="1"/>
          </p:cNvSpPr>
          <p:nvPr>
            <p:ph type="body" idx="1"/>
          </p:nvPr>
        </p:nvSpPr>
        <p:spPr>
          <a:xfrm>
            <a:off x="4387452" y="3643312"/>
            <a:ext cx="15609095" cy="8840392"/>
          </a:xfrm>
          <a:prstGeom prst="rect">
            <a:avLst/>
          </a:prstGeom>
        </p:spPr>
        <p:txBody>
          <a:bodyPr lIns="71437" tIns="71437" rIns="71437" bIns="71437"/>
          <a:lstStyle>
            <a:lvl1pPr marL="584868" indent="-584868" defTabSz="821531">
              <a:defRPr sz="5000"/>
            </a:lvl1pPr>
            <a:lvl2pPr marL="1029368" indent="-584868" defTabSz="821531">
              <a:defRPr sz="5000"/>
            </a:lvl2pPr>
            <a:lvl3pPr marL="1473868" indent="-584868" defTabSz="821531">
              <a:defRPr sz="5000"/>
            </a:lvl3pPr>
            <a:lvl4pPr marL="1918368" indent="-584868" defTabSz="821531">
              <a:defRPr sz="5000"/>
            </a:lvl4pPr>
            <a:lvl5pPr marL="2362868" indent="-584868" defTabSz="821531">
              <a:defRPr sz="5000"/>
            </a:lvl5pPr>
          </a:lstStyle>
          <a:p>
            <a:r>
              <a:t>Textebene 1</a:t>
            </a:r>
          </a:p>
          <a:p>
            <a:pPr lvl="1"/>
            <a:r>
              <a:t>Textebene 2</a:t>
            </a:r>
          </a:p>
          <a:p>
            <a:pPr lvl="2"/>
            <a:r>
              <a:t>Textebene 3</a:t>
            </a:r>
          </a:p>
          <a:p>
            <a:pPr lvl="3"/>
            <a:r>
              <a:t>Textebene 4</a:t>
            </a:r>
          </a:p>
          <a:p>
            <a:pPr lvl="4"/>
            <a:r>
              <a:t>Textebene 5</a:t>
            </a:r>
          </a:p>
        </p:txBody>
      </p:sp>
      <p:sp>
        <p:nvSpPr>
          <p:cNvPr id="314" name="Foliennummer"/>
          <p:cNvSpPr txBox="1">
            <a:spLocks noGrp="1"/>
          </p:cNvSpPr>
          <p:nvPr>
            <p:ph type="sldNum" sz="quarter" idx="2"/>
          </p:nvPr>
        </p:nvSpPr>
        <p:spPr>
          <a:xfrm>
            <a:off x="11935814" y="13019484"/>
            <a:ext cx="494513" cy="511176"/>
          </a:xfrm>
          <a:prstGeom prst="rect">
            <a:avLst/>
          </a:prstGeom>
        </p:spPr>
        <p:txBody>
          <a:bodyPr lIns="71437" tIns="71437" rIns="71437" bIns="71437"/>
          <a:lstStyle>
            <a:lvl1pPr defTabSz="821531"/>
          </a:lstStyle>
          <a:p>
            <a:fld id="{86CB4B4D-7CA3-9044-876B-883B54F8677D}" type="slidenum">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el &amp; undertitel">
    <p:spTree>
      <p:nvGrpSpPr>
        <p:cNvPr id="1" name=""/>
        <p:cNvGrpSpPr/>
        <p:nvPr/>
      </p:nvGrpSpPr>
      <p:grpSpPr>
        <a:xfrm>
          <a:off x="0" y="0"/>
          <a:ext cx="0" cy="0"/>
          <a:chOff x="0" y="0"/>
          <a:chExt cx="0" cy="0"/>
        </a:xfrm>
      </p:grpSpPr>
      <p:sp>
        <p:nvSpPr>
          <p:cNvPr id="321"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defTabSz="584200">
              <a:defRPr sz="11000"/>
            </a:lvl1pPr>
          </a:lstStyle>
          <a:p>
            <a:r>
              <a:t>Titeltext</a:t>
            </a:r>
          </a:p>
        </p:txBody>
      </p:sp>
      <p:sp>
        <p:nvSpPr>
          <p:cNvPr id="322" name="Textebene 1…"/>
          <p:cNvSpPr txBox="1">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584200">
              <a:spcBef>
                <a:spcPts val="0"/>
              </a:spcBef>
              <a:buSzTx/>
              <a:buNone/>
              <a:defRPr sz="4200"/>
            </a:lvl1pPr>
            <a:lvl2pPr marL="0" indent="228600" algn="ctr" defTabSz="584200">
              <a:spcBef>
                <a:spcPts val="0"/>
              </a:spcBef>
              <a:buSzTx/>
              <a:buNone/>
              <a:defRPr sz="4200"/>
            </a:lvl2pPr>
            <a:lvl3pPr marL="0" indent="457200" algn="ctr" defTabSz="584200">
              <a:spcBef>
                <a:spcPts val="0"/>
              </a:spcBef>
              <a:buSzTx/>
              <a:buNone/>
              <a:defRPr sz="4200"/>
            </a:lvl3pPr>
            <a:lvl4pPr marL="0" indent="685800" algn="ctr" defTabSz="584200">
              <a:spcBef>
                <a:spcPts val="0"/>
              </a:spcBef>
              <a:buSzTx/>
              <a:buNone/>
              <a:defRPr sz="4200"/>
            </a:lvl4pPr>
            <a:lvl5pPr marL="0" indent="914400" algn="ctr" defTabSz="584200">
              <a:spcBef>
                <a:spcPts val="0"/>
              </a:spcBef>
              <a:buSzTx/>
              <a:buNone/>
              <a:defRPr sz="4200"/>
            </a:lvl5pPr>
          </a:lstStyle>
          <a:p>
            <a:r>
              <a:t>Textebene 1</a:t>
            </a:r>
          </a:p>
          <a:p>
            <a:pPr lvl="1"/>
            <a:r>
              <a:t>Textebene 2</a:t>
            </a:r>
          </a:p>
          <a:p>
            <a:pPr lvl="2"/>
            <a:r>
              <a:t>Textebene 3</a:t>
            </a:r>
          </a:p>
          <a:p>
            <a:pPr lvl="3"/>
            <a:r>
              <a:t>Textebene 4</a:t>
            </a:r>
          </a:p>
          <a:p>
            <a:pPr lvl="4"/>
            <a:r>
              <a:t>Textebene 5</a:t>
            </a:r>
          </a:p>
        </p:txBody>
      </p:sp>
      <p:sp>
        <p:nvSpPr>
          <p:cNvPr id="323" name="Foliennummer"/>
          <p:cNvSpPr txBox="1">
            <a:spLocks noGrp="1"/>
          </p:cNvSpPr>
          <p:nvPr>
            <p:ph type="sldNum" sz="quarter" idx="2"/>
          </p:nvPr>
        </p:nvSpPr>
        <p:spPr>
          <a:xfrm>
            <a:off x="11935814" y="13019484"/>
            <a:ext cx="494513" cy="511176"/>
          </a:xfrm>
          <a:prstGeom prst="rect">
            <a:avLst/>
          </a:prstGeom>
        </p:spPr>
        <p:txBody>
          <a:bodyPr lIns="71437" tIns="71437" rIns="71437" bIns="71437"/>
          <a:lstStyle>
            <a:lvl1pPr defTabSz="584200"/>
          </a:lstStyle>
          <a:p>
            <a:fld id="{86CB4B4D-7CA3-9044-876B-883B54F8677D}" type="slidenum">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330" name="Titeltext"/>
          <p:cNvSpPr txBox="1">
            <a:spLocks noGrp="1"/>
          </p:cNvSpPr>
          <p:nvPr>
            <p:ph type="title"/>
          </p:nvPr>
        </p:nvSpPr>
        <p:spPr>
          <a:xfrm>
            <a:off x="1676400" y="730250"/>
            <a:ext cx="21031200" cy="2651126"/>
          </a:xfrm>
          <a:prstGeom prst="rect">
            <a:avLst/>
          </a:prstGeom>
        </p:spPr>
        <p:txBody>
          <a:bodyPr lIns="91439" tIns="91439" rIns="91439" bIns="91439"/>
          <a:lstStyle>
            <a:lvl1pPr defTabSz="1828800">
              <a:lnSpc>
                <a:spcPct val="90000"/>
              </a:lnSpc>
              <a:defRPr sz="8800">
                <a:solidFill>
                  <a:srgbClr val="003A5F"/>
                </a:solidFill>
                <a:latin typeface="Trade Gothic LT Std Cn"/>
                <a:ea typeface="Trade Gothic LT Std Cn"/>
                <a:cs typeface="Trade Gothic LT Std Cn"/>
                <a:sym typeface="Trade Gothic LT Std Cn"/>
              </a:defRPr>
            </a:lvl1pPr>
          </a:lstStyle>
          <a:p>
            <a:r>
              <a:t>Titeltext</a:t>
            </a:r>
          </a:p>
        </p:txBody>
      </p:sp>
      <p:sp>
        <p:nvSpPr>
          <p:cNvPr id="331" name="Textebene 1…"/>
          <p:cNvSpPr txBox="1">
            <a:spLocks noGrp="1"/>
          </p:cNvSpPr>
          <p:nvPr>
            <p:ph type="body" idx="1"/>
          </p:nvPr>
        </p:nvSpPr>
        <p:spPr>
          <a:xfrm>
            <a:off x="1676400" y="3651250"/>
            <a:ext cx="21031200" cy="9005208"/>
          </a:xfrm>
          <a:prstGeom prst="rect">
            <a:avLst/>
          </a:prstGeom>
        </p:spPr>
        <p:txBody>
          <a:bodyPr lIns="91439" tIns="91439" rIns="91439" bIns="91439" anchor="t"/>
          <a:lstStyle>
            <a:lvl1pPr marL="457200" indent="-457200" defTabSz="1828800">
              <a:lnSpc>
                <a:spcPct val="90000"/>
              </a:lnSpc>
              <a:spcBef>
                <a:spcPts val="2000"/>
              </a:spcBef>
              <a:buSzPct val="100000"/>
              <a:buChar char="▪"/>
              <a:defRPr sz="5600">
                <a:solidFill>
                  <a:srgbClr val="003A5F"/>
                </a:solidFill>
                <a:latin typeface="Trade Gothic LT Std"/>
                <a:ea typeface="Trade Gothic LT Std"/>
                <a:cs typeface="Trade Gothic LT Std"/>
                <a:sym typeface="Trade Gothic LT Std"/>
              </a:defRPr>
            </a:lvl1pPr>
            <a:lvl2pPr marL="990600" indent="-533400" defTabSz="1828800">
              <a:lnSpc>
                <a:spcPct val="90000"/>
              </a:lnSpc>
              <a:spcBef>
                <a:spcPts val="2000"/>
              </a:spcBef>
              <a:buSzPct val="100000"/>
              <a:buChar char="–"/>
              <a:defRPr sz="5600">
                <a:solidFill>
                  <a:srgbClr val="003A5F"/>
                </a:solidFill>
                <a:latin typeface="Trade Gothic LT Std"/>
                <a:ea typeface="Trade Gothic LT Std"/>
                <a:cs typeface="Trade Gothic LT Std"/>
                <a:sym typeface="Trade Gothic LT Std"/>
              </a:defRPr>
            </a:lvl2pPr>
            <a:lvl3pPr marL="1554479" indent="-640079" defTabSz="1828800">
              <a:lnSpc>
                <a:spcPct val="90000"/>
              </a:lnSpc>
              <a:spcBef>
                <a:spcPts val="2000"/>
              </a:spcBef>
              <a:buSzPct val="100000"/>
              <a:defRPr sz="5600">
                <a:solidFill>
                  <a:srgbClr val="003A5F"/>
                </a:solidFill>
                <a:latin typeface="Trade Gothic LT Std"/>
                <a:ea typeface="Trade Gothic LT Std"/>
                <a:cs typeface="Trade Gothic LT Std"/>
                <a:sym typeface="Trade Gothic LT Std"/>
              </a:defRPr>
            </a:lvl3pPr>
            <a:lvl4pPr marL="2082800" indent="-711200" defTabSz="1828800">
              <a:lnSpc>
                <a:spcPct val="90000"/>
              </a:lnSpc>
              <a:spcBef>
                <a:spcPts val="2000"/>
              </a:spcBef>
              <a:buSzPct val="100000"/>
              <a:defRPr sz="5600">
                <a:solidFill>
                  <a:srgbClr val="003A5F"/>
                </a:solidFill>
                <a:latin typeface="Trade Gothic LT Std"/>
                <a:ea typeface="Trade Gothic LT Std"/>
                <a:cs typeface="Trade Gothic LT Std"/>
                <a:sym typeface="Trade Gothic LT Std"/>
              </a:defRPr>
            </a:lvl4pPr>
            <a:lvl5pPr marL="2540000" indent="-711200" defTabSz="1828800">
              <a:lnSpc>
                <a:spcPct val="90000"/>
              </a:lnSpc>
              <a:spcBef>
                <a:spcPts val="2000"/>
              </a:spcBef>
              <a:buSzPct val="100000"/>
              <a:defRPr sz="5600">
                <a:solidFill>
                  <a:srgbClr val="003A5F"/>
                </a:solidFill>
                <a:latin typeface="Trade Gothic LT Std"/>
                <a:ea typeface="Trade Gothic LT Std"/>
                <a:cs typeface="Trade Gothic LT Std"/>
                <a:sym typeface="Trade Gothic LT Std"/>
              </a:defRPr>
            </a:lvl5pPr>
          </a:lstStyle>
          <a:p>
            <a:r>
              <a:t>Textebene 1</a:t>
            </a:r>
          </a:p>
          <a:p>
            <a:pPr lvl="1"/>
            <a:r>
              <a:t>Textebene 2</a:t>
            </a:r>
          </a:p>
          <a:p>
            <a:pPr lvl="2"/>
            <a:r>
              <a:t>Textebene 3</a:t>
            </a:r>
          </a:p>
          <a:p>
            <a:pPr lvl="3"/>
            <a:r>
              <a:t>Textebene 4</a:t>
            </a:r>
          </a:p>
          <a:p>
            <a:pPr lvl="4"/>
            <a:r>
              <a:t>Textebene 5</a:t>
            </a:r>
          </a:p>
        </p:txBody>
      </p:sp>
      <p:sp>
        <p:nvSpPr>
          <p:cNvPr id="332" name="Foliennummer"/>
          <p:cNvSpPr txBox="1">
            <a:spLocks noGrp="1"/>
          </p:cNvSpPr>
          <p:nvPr>
            <p:ph type="sldNum" sz="quarter" idx="2"/>
          </p:nvPr>
        </p:nvSpPr>
        <p:spPr>
          <a:xfrm>
            <a:off x="0" y="0"/>
            <a:ext cx="704126" cy="728980"/>
          </a:xfrm>
          <a:prstGeom prst="rect">
            <a:avLst/>
          </a:prstGeom>
        </p:spPr>
        <p:txBody>
          <a:bodyPr lIns="91439" tIns="91439" rIns="91439" bIns="91439"/>
          <a:lstStyle>
            <a:lvl1pPr algn="l" defTabSz="1828800">
              <a:defRPr sz="3600">
                <a:solidFill>
                  <a:srgbClr val="000000"/>
                </a:solidFill>
                <a:latin typeface="Trade Gothic LT Std"/>
                <a:ea typeface="Trade Gothic LT Std"/>
                <a:cs typeface="Trade Gothic LT Std"/>
                <a:sym typeface="Trade Gothic LT Std"/>
              </a:defRPr>
            </a:lvl1pPr>
          </a:lstStyle>
          <a:p>
            <a:fld id="{86CB4B4D-7CA3-9044-876B-883B54F8677D}" type="slidenum">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339" name="Textebene 1…"/>
          <p:cNvSpPr txBox="1">
            <a:spLocks noGrp="1"/>
          </p:cNvSpPr>
          <p:nvPr>
            <p:ph type="body" sz="quarter" idx="1" hasCustomPrompt="1"/>
          </p:nvPr>
        </p:nvSpPr>
        <p:spPr>
          <a:xfrm>
            <a:off x="1274239" y="930631"/>
            <a:ext cx="21979468" cy="1405283"/>
          </a:xfrm>
          <a:prstGeom prst="rect">
            <a:avLst/>
          </a:prstGeom>
        </p:spPr>
        <p:txBody>
          <a:bodyPr lIns="91439" tIns="91439" rIns="91439" bIns="91439" anchor="t"/>
          <a:lstStyle>
            <a:lvl1pPr marL="0" indent="0" defTabSz="1828800">
              <a:spcBef>
                <a:spcPts val="2000"/>
              </a:spcBef>
              <a:buSzTx/>
              <a:buNone/>
              <a:defRPr sz="7200" b="1" cap="all">
                <a:solidFill>
                  <a:srgbClr val="688B50"/>
                </a:solidFill>
                <a:latin typeface="Arial"/>
                <a:ea typeface="Arial"/>
                <a:cs typeface="Arial"/>
                <a:sym typeface="Arial"/>
              </a:defRPr>
            </a:lvl1pPr>
            <a:lvl2pPr marL="1143000" indent="-685800" defTabSz="1828800">
              <a:spcBef>
                <a:spcPts val="2000"/>
              </a:spcBef>
              <a:buSzPct val="100000"/>
              <a:buChar char="–"/>
              <a:defRPr sz="7200" b="1" cap="all">
                <a:solidFill>
                  <a:srgbClr val="688B50"/>
                </a:solidFill>
                <a:latin typeface="Arial"/>
                <a:ea typeface="Arial"/>
                <a:cs typeface="Arial"/>
                <a:sym typeface="Arial"/>
              </a:defRPr>
            </a:lvl2pPr>
            <a:lvl3pPr marL="1737359" indent="-822959" defTabSz="1828800">
              <a:spcBef>
                <a:spcPts val="2000"/>
              </a:spcBef>
              <a:buSzPct val="100000"/>
              <a:defRPr sz="7200" b="1" cap="all">
                <a:solidFill>
                  <a:srgbClr val="688B50"/>
                </a:solidFill>
                <a:latin typeface="Arial"/>
                <a:ea typeface="Arial"/>
                <a:cs typeface="Arial"/>
                <a:sym typeface="Arial"/>
              </a:defRPr>
            </a:lvl3pPr>
            <a:lvl4pPr marL="2286000" indent="-914400" defTabSz="1828800">
              <a:spcBef>
                <a:spcPts val="2000"/>
              </a:spcBef>
              <a:buSzPct val="100000"/>
              <a:defRPr sz="7200" b="1" cap="all">
                <a:solidFill>
                  <a:srgbClr val="688B50"/>
                </a:solidFill>
                <a:latin typeface="Arial"/>
                <a:ea typeface="Arial"/>
                <a:cs typeface="Arial"/>
                <a:sym typeface="Arial"/>
              </a:defRPr>
            </a:lvl4pPr>
            <a:lvl5pPr marL="2743200" indent="-914400" defTabSz="1828800">
              <a:spcBef>
                <a:spcPts val="2000"/>
              </a:spcBef>
              <a:buSzPct val="100000"/>
              <a:defRPr sz="7200" b="1" cap="all">
                <a:solidFill>
                  <a:srgbClr val="688B50"/>
                </a:solidFill>
                <a:latin typeface="Arial"/>
                <a:ea typeface="Arial"/>
                <a:cs typeface="Arial"/>
                <a:sym typeface="Arial"/>
              </a:defRPr>
            </a:lvl5pPr>
          </a:lstStyle>
          <a:p>
            <a:r>
              <a:t>TITLE</a:t>
            </a:r>
          </a:p>
          <a:p>
            <a:pPr lvl="1"/>
            <a:endParaRPr/>
          </a:p>
          <a:p>
            <a:pPr lvl="2"/>
            <a:endParaRPr/>
          </a:p>
          <a:p>
            <a:pPr lvl="3"/>
            <a:endParaRPr/>
          </a:p>
          <a:p>
            <a:pPr lvl="4"/>
            <a:endParaRPr/>
          </a:p>
        </p:txBody>
      </p:sp>
      <p:sp>
        <p:nvSpPr>
          <p:cNvPr id="340" name="Text Placeholder 7"/>
          <p:cNvSpPr>
            <a:spLocks noGrp="1"/>
          </p:cNvSpPr>
          <p:nvPr>
            <p:ph type="body" sz="quarter" idx="21" hasCustomPrompt="1"/>
          </p:nvPr>
        </p:nvSpPr>
        <p:spPr>
          <a:xfrm>
            <a:off x="1274239" y="2597201"/>
            <a:ext cx="21979468" cy="694391"/>
          </a:xfrm>
          <a:prstGeom prst="rect">
            <a:avLst/>
          </a:prstGeom>
        </p:spPr>
        <p:txBody>
          <a:bodyPr lIns="91439" tIns="91439" rIns="91439" bIns="91439" anchor="t"/>
          <a:lstStyle>
            <a:lvl1pPr marL="0" indent="0" defTabSz="1828800">
              <a:lnSpc>
                <a:spcPct val="90000"/>
              </a:lnSpc>
              <a:spcBef>
                <a:spcPts val="2000"/>
              </a:spcBef>
              <a:buSzTx/>
              <a:buNone/>
              <a:defRPr sz="3200" b="1" cap="all">
                <a:solidFill>
                  <a:srgbClr val="3B7EA1"/>
                </a:solidFill>
                <a:latin typeface="Arial"/>
                <a:ea typeface="Arial"/>
                <a:cs typeface="Arial"/>
                <a:sym typeface="Arial"/>
              </a:defRPr>
            </a:lvl1pPr>
          </a:lstStyle>
          <a:p>
            <a:r>
              <a:t>SUBTITLE</a:t>
            </a:r>
          </a:p>
        </p:txBody>
      </p:sp>
      <p:sp>
        <p:nvSpPr>
          <p:cNvPr id="341" name="Foliennumm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000000"/>
                </a:solidFill>
                <a:latin typeface="Trade Gothic LT Std"/>
                <a:ea typeface="Trade Gothic LT Std"/>
                <a:cs typeface="Trade Gothic LT Std"/>
                <a:sym typeface="Trade Gothic LT Std"/>
              </a:defRPr>
            </a:lvl1pPr>
          </a:lstStyle>
          <a:p>
            <a:fld id="{86CB4B4D-7CA3-9044-876B-883B54F8677D}" type="slidenum">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348" name="Titeltext"/>
          <p:cNvSpPr txBox="1">
            <a:spLocks noGrp="1"/>
          </p:cNvSpPr>
          <p:nvPr>
            <p:ph type="title"/>
          </p:nvPr>
        </p:nvSpPr>
        <p:spPr>
          <a:xfrm>
            <a:off x="1689099" y="355599"/>
            <a:ext cx="21005803" cy="2286001"/>
          </a:xfrm>
          <a:prstGeom prst="rect">
            <a:avLst/>
          </a:prstGeom>
        </p:spPr>
        <p:txBody>
          <a:bodyPr/>
          <a:lstStyle>
            <a:lvl1pPr>
              <a:defRPr sz="11000"/>
            </a:lvl1pPr>
          </a:lstStyle>
          <a:p>
            <a:r>
              <a:t>Titeltext</a:t>
            </a:r>
          </a:p>
        </p:txBody>
      </p:sp>
      <p:sp>
        <p:nvSpPr>
          <p:cNvPr id="349" name="Textebene 1…"/>
          <p:cNvSpPr txBox="1">
            <a:spLocks noGrp="1"/>
          </p:cNvSpPr>
          <p:nvPr>
            <p:ph type="body" idx="1"/>
          </p:nvPr>
        </p:nvSpPr>
        <p:spPr>
          <a:xfrm>
            <a:off x="1689099" y="3149600"/>
            <a:ext cx="21005803" cy="9296400"/>
          </a:xfrm>
          <a:prstGeom prst="rect">
            <a:avLst/>
          </a:prstGeom>
        </p:spPr>
        <p:txBody>
          <a:bodyPr/>
          <a:lstStyle>
            <a:lvl1pPr marL="610576" indent="-610576">
              <a:defRPr sz="5000"/>
            </a:lvl1pPr>
            <a:lvl2pPr marL="1245576" indent="-610576">
              <a:defRPr sz="5000"/>
            </a:lvl2pPr>
            <a:lvl3pPr marL="1880576" indent="-610576">
              <a:defRPr sz="5000"/>
            </a:lvl3pPr>
            <a:lvl4pPr marL="2515576" indent="-610576">
              <a:defRPr sz="5000"/>
            </a:lvl4pPr>
            <a:lvl5pPr marL="3150576" indent="-610576">
              <a:defRPr sz="5000"/>
            </a:lvl5pPr>
          </a:lstStyle>
          <a:p>
            <a:r>
              <a:t>Textebene 1</a:t>
            </a:r>
          </a:p>
          <a:p>
            <a:pPr lvl="1"/>
            <a:r>
              <a:t>Textebene 2</a:t>
            </a:r>
          </a:p>
          <a:p>
            <a:pPr lvl="2"/>
            <a:r>
              <a:t>Textebene 3</a:t>
            </a:r>
          </a:p>
          <a:p>
            <a:pPr lvl="3"/>
            <a:r>
              <a:t>Textebene 4</a:t>
            </a:r>
          </a:p>
          <a:p>
            <a:pPr lvl="4"/>
            <a:r>
              <a:t>Textebene 5</a:t>
            </a:r>
          </a:p>
        </p:txBody>
      </p:sp>
      <p:sp>
        <p:nvSpPr>
          <p:cNvPr id="35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lodret">
    <p:spTree>
      <p:nvGrpSpPr>
        <p:cNvPr id="1" name=""/>
        <p:cNvGrpSpPr/>
        <p:nvPr/>
      </p:nvGrpSpPr>
      <p:grpSpPr>
        <a:xfrm>
          <a:off x="0" y="0"/>
          <a:ext cx="0" cy="0"/>
          <a:chOff x="0" y="0"/>
          <a:chExt cx="0" cy="0"/>
        </a:xfrm>
      </p:grpSpPr>
      <p:sp>
        <p:nvSpPr>
          <p:cNvPr id="38" name="Bild"/>
          <p:cNvSpPr>
            <a:spLocks noGrp="1"/>
          </p:cNvSpPr>
          <p:nvPr>
            <p:ph type="pic" idx="21"/>
          </p:nvPr>
        </p:nvSpPr>
        <p:spPr>
          <a:xfrm>
            <a:off x="8016875" y="-63500"/>
            <a:ext cx="19831050" cy="13220701"/>
          </a:xfrm>
          <a:prstGeom prst="rect">
            <a:avLst/>
          </a:prstGeom>
        </p:spPr>
        <p:txBody>
          <a:bodyPr lIns="91439" tIns="45719" rIns="91439" bIns="45719" anchor="t">
            <a:noAutofit/>
          </a:bodyPr>
          <a:lstStyle/>
          <a:p>
            <a:endParaRPr/>
          </a:p>
        </p:txBody>
      </p:sp>
      <p:sp>
        <p:nvSpPr>
          <p:cNvPr id="39" name="Titeltext"/>
          <p:cNvSpPr txBox="1">
            <a:spLocks noGrp="1"/>
          </p:cNvSpPr>
          <p:nvPr>
            <p:ph type="title"/>
          </p:nvPr>
        </p:nvSpPr>
        <p:spPr>
          <a:xfrm>
            <a:off x="1651000" y="952500"/>
            <a:ext cx="10223500" cy="5549900"/>
          </a:xfrm>
          <a:prstGeom prst="rect">
            <a:avLst/>
          </a:prstGeom>
        </p:spPr>
        <p:txBody>
          <a:bodyPr anchor="b"/>
          <a:lstStyle>
            <a:lvl1pPr>
              <a:defRPr sz="8400"/>
            </a:lvl1pPr>
          </a:lstStyle>
          <a:p>
            <a:r>
              <a:t>Titeltext</a:t>
            </a:r>
          </a:p>
        </p:txBody>
      </p:sp>
      <p:sp>
        <p:nvSpPr>
          <p:cNvPr id="40" name="Textebene 1…"/>
          <p:cNvSpPr txBox="1">
            <a:spLocks noGrp="1"/>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Textebene 1</a:t>
            </a:r>
          </a:p>
          <a:p>
            <a:pPr lvl="1"/>
            <a:r>
              <a:t>Textebene 2</a:t>
            </a:r>
          </a:p>
          <a:p>
            <a:pPr lvl="2"/>
            <a:r>
              <a:t>Textebene 3</a:t>
            </a:r>
          </a:p>
          <a:p>
            <a:pPr lvl="3"/>
            <a:r>
              <a:t>Textebene 4</a:t>
            </a:r>
          </a:p>
          <a:p>
            <a:pPr lvl="4"/>
            <a:r>
              <a:t>Textebene 5</a:t>
            </a:r>
          </a:p>
        </p:txBody>
      </p:sp>
      <p:sp>
        <p:nvSpPr>
          <p:cNvPr id="4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øverst">
    <p:spTree>
      <p:nvGrpSpPr>
        <p:cNvPr id="1" name=""/>
        <p:cNvGrpSpPr/>
        <p:nvPr/>
      </p:nvGrpSpPr>
      <p:grpSpPr>
        <a:xfrm>
          <a:off x="0" y="0"/>
          <a:ext cx="0" cy="0"/>
          <a:chOff x="0" y="0"/>
          <a:chExt cx="0" cy="0"/>
        </a:xfrm>
      </p:grpSpPr>
      <p:sp>
        <p:nvSpPr>
          <p:cNvPr id="48" name="Titeltext"/>
          <p:cNvSpPr txBox="1">
            <a:spLocks noGrp="1"/>
          </p:cNvSpPr>
          <p:nvPr>
            <p:ph type="title"/>
          </p:nvPr>
        </p:nvSpPr>
        <p:spPr>
          <a:prstGeom prst="rect">
            <a:avLst/>
          </a:prstGeom>
        </p:spPr>
        <p:txBody>
          <a:bodyPr/>
          <a:lstStyle/>
          <a:p>
            <a:r>
              <a:t>Titeltext</a:t>
            </a:r>
          </a:p>
        </p:txBody>
      </p:sp>
      <p:sp>
        <p:nvSpPr>
          <p:cNvPr id="4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56" name="Titeltext"/>
          <p:cNvSpPr txBox="1">
            <a:spLocks noGrp="1"/>
          </p:cNvSpPr>
          <p:nvPr>
            <p:ph type="title"/>
          </p:nvPr>
        </p:nvSpPr>
        <p:spPr>
          <a:prstGeom prst="rect">
            <a:avLst/>
          </a:prstGeom>
        </p:spPr>
        <p:txBody>
          <a:bodyPr/>
          <a:lstStyle/>
          <a:p>
            <a:r>
              <a:t>Titeltext</a:t>
            </a:r>
          </a:p>
        </p:txBody>
      </p:sp>
      <p:sp>
        <p:nvSpPr>
          <p:cNvPr id="57"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amp; foto">
    <p:spTree>
      <p:nvGrpSpPr>
        <p:cNvPr id="1" name=""/>
        <p:cNvGrpSpPr/>
        <p:nvPr/>
      </p:nvGrpSpPr>
      <p:grpSpPr>
        <a:xfrm>
          <a:off x="0" y="0"/>
          <a:ext cx="0" cy="0"/>
          <a:chOff x="0" y="0"/>
          <a:chExt cx="0" cy="0"/>
        </a:xfrm>
      </p:grpSpPr>
      <p:sp>
        <p:nvSpPr>
          <p:cNvPr id="65" name="Bild"/>
          <p:cNvSpPr>
            <a:spLocks noGrp="1"/>
          </p:cNvSpPr>
          <p:nvPr>
            <p:ph type="pic" idx="21"/>
          </p:nvPr>
        </p:nvSpPr>
        <p:spPr>
          <a:xfrm>
            <a:off x="9972675" y="2125132"/>
            <a:ext cx="16402050" cy="10934701"/>
          </a:xfrm>
          <a:prstGeom prst="rect">
            <a:avLst/>
          </a:prstGeom>
        </p:spPr>
        <p:txBody>
          <a:bodyPr lIns="91439" tIns="45719" rIns="91439" bIns="45719" anchor="t">
            <a:noAutofit/>
          </a:bodyPr>
          <a:lstStyle/>
          <a:p>
            <a:endParaRPr/>
          </a:p>
        </p:txBody>
      </p:sp>
      <p:sp>
        <p:nvSpPr>
          <p:cNvPr id="66" name="Titeltext"/>
          <p:cNvSpPr txBox="1">
            <a:spLocks noGrp="1"/>
          </p:cNvSpPr>
          <p:nvPr>
            <p:ph type="title"/>
          </p:nvPr>
        </p:nvSpPr>
        <p:spPr>
          <a:prstGeom prst="rect">
            <a:avLst/>
          </a:prstGeom>
        </p:spPr>
        <p:txBody>
          <a:bodyPr/>
          <a:lstStyle/>
          <a:p>
            <a:r>
              <a:t>Titeltext</a:t>
            </a:r>
          </a:p>
        </p:txBody>
      </p:sp>
      <p:sp>
        <p:nvSpPr>
          <p:cNvPr id="67" name="Textebene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Textebene 1</a:t>
            </a:r>
          </a:p>
          <a:p>
            <a:pPr lvl="1"/>
            <a:r>
              <a:t>Textebene 2</a:t>
            </a:r>
          </a:p>
          <a:p>
            <a:pPr lvl="2"/>
            <a:r>
              <a:t>Textebene 3</a:t>
            </a:r>
          </a:p>
          <a:p>
            <a:pPr lvl="3"/>
            <a:r>
              <a:t>Textebene 4</a:t>
            </a:r>
          </a:p>
          <a:p>
            <a:pPr lvl="4"/>
            <a:r>
              <a:t>Textebene 5</a:t>
            </a:r>
          </a:p>
        </p:txBody>
      </p:sp>
      <p:sp>
        <p:nvSpPr>
          <p:cNvPr id="6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75" name="Textebene 1…"/>
          <p:cNvSpPr txBox="1">
            <a:spLocks noGrp="1"/>
          </p:cNvSpPr>
          <p:nvPr>
            <p:ph type="body" idx="1"/>
          </p:nvPr>
        </p:nvSpPr>
        <p:spPr>
          <a:xfrm>
            <a:off x="1689100" y="1778000"/>
            <a:ext cx="21005800" cy="10172700"/>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83" name="Bild"/>
          <p:cNvSpPr>
            <a:spLocks noGrp="1"/>
          </p:cNvSpPr>
          <p:nvPr>
            <p:ph type="pic" sz="quarter" idx="21"/>
          </p:nvPr>
        </p:nvSpPr>
        <p:spPr>
          <a:xfrm>
            <a:off x="15290800" y="6870700"/>
            <a:ext cx="8343900" cy="5562600"/>
          </a:xfrm>
          <a:prstGeom prst="rect">
            <a:avLst/>
          </a:prstGeom>
        </p:spPr>
        <p:txBody>
          <a:bodyPr lIns="91439" tIns="45719" rIns="91439" bIns="45719" anchor="t">
            <a:noAutofit/>
          </a:bodyPr>
          <a:lstStyle/>
          <a:p>
            <a:endParaRPr/>
          </a:p>
        </p:txBody>
      </p:sp>
      <p:sp>
        <p:nvSpPr>
          <p:cNvPr id="84" name="Bild"/>
          <p:cNvSpPr>
            <a:spLocks noGrp="1"/>
          </p:cNvSpPr>
          <p:nvPr>
            <p:ph type="pic" sz="quarter" idx="22"/>
          </p:nvPr>
        </p:nvSpPr>
        <p:spPr>
          <a:xfrm>
            <a:off x="15316200" y="952500"/>
            <a:ext cx="8305800" cy="5537200"/>
          </a:xfrm>
          <a:prstGeom prst="rect">
            <a:avLst/>
          </a:prstGeom>
        </p:spPr>
        <p:txBody>
          <a:bodyPr lIns="91439" tIns="45719" rIns="91439" bIns="45719" anchor="t">
            <a:noAutofit/>
          </a:bodyPr>
          <a:lstStyle/>
          <a:p>
            <a:endParaRPr/>
          </a:p>
        </p:txBody>
      </p:sp>
      <p:sp>
        <p:nvSpPr>
          <p:cNvPr id="85" name="Bild"/>
          <p:cNvSpPr>
            <a:spLocks noGrp="1"/>
          </p:cNvSpPr>
          <p:nvPr>
            <p:ph type="pic" idx="23"/>
          </p:nvPr>
        </p:nvSpPr>
        <p:spPr>
          <a:xfrm>
            <a:off x="-1739900" y="-258233"/>
            <a:ext cx="20065999" cy="13377332"/>
          </a:xfrm>
          <a:prstGeom prst="rect">
            <a:avLst/>
          </a:prstGeom>
        </p:spPr>
        <p:txBody>
          <a:bodyPr lIns="91439" tIns="45719" rIns="91439" bIns="45719" anchor="t">
            <a:noAutofit/>
          </a:bodyPr>
          <a:lstStyle/>
          <a:p>
            <a:endParaRPr/>
          </a:p>
        </p:txBody>
      </p:sp>
      <p:sp>
        <p:nvSpPr>
          <p:cNvPr id="8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3" name="Textebene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2" r:id="rId32"/>
    <p:sldLayoutId id="2147483683" r:id="rId33"/>
    <p:sldLayoutId id="2147483684" r:id="rId34"/>
    <p:sldLayoutId id="2147483685" r:id="rId35"/>
    <p:sldLayoutId id="2147483686" r:id="rId36"/>
    <p:sldLayoutId id="2147483687" r:id="rId3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Person, draußen, Ballon enthält.&#10;&#10;Automatisch generierte Beschreibung">
            <a:extLst>
              <a:ext uri="{FF2B5EF4-FFF2-40B4-BE49-F238E27FC236}">
                <a16:creationId xmlns:a16="http://schemas.microsoft.com/office/drawing/2014/main" id="{F0522CB4-8308-518F-35EE-A00F07C95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272" y="0"/>
            <a:ext cx="18288000" cy="13716000"/>
          </a:xfrm>
          <a:prstGeom prst="rect">
            <a:avLst/>
          </a:prstGeom>
        </p:spPr>
      </p:pic>
      <p:sp>
        <p:nvSpPr>
          <p:cNvPr id="6" name="THANK YOU"/>
          <p:cNvSpPr txBox="1"/>
          <p:nvPr/>
        </p:nvSpPr>
        <p:spPr>
          <a:xfrm>
            <a:off x="10464799" y="493149"/>
            <a:ext cx="13919201" cy="3377848"/>
          </a:xfrm>
          <a:prstGeom prst="rect">
            <a:avLst/>
          </a:prstGeom>
          <a:solidFill>
            <a:srgbClr val="C82506">
              <a:alpha val="79859"/>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anchor="ctr">
            <a:spAutoFit/>
          </a:bodyPr>
          <a:lstStyle>
            <a:lvl1pPr marR="190500" defTabSz="1079934">
              <a:defRPr sz="10600" b="1">
                <a:latin typeface="Helvetica"/>
                <a:ea typeface="Helvetica"/>
                <a:cs typeface="Helvetica"/>
                <a:sym typeface="Helvetica"/>
              </a:defRPr>
            </a:lvl1pPr>
          </a:lstStyle>
          <a:p>
            <a:pPr algn="r"/>
            <a:r>
              <a:rPr lang="de-AT" dirty="0">
                <a:latin typeface="Taca Pro" panose="02000503040000020004" pitchFamily="50" charset="0"/>
              </a:rPr>
              <a:t>Herzlich Willkommen </a:t>
            </a:r>
            <a:br>
              <a:rPr lang="de-AT" dirty="0">
                <a:latin typeface="Taca Pro" panose="02000503040000020004" pitchFamily="50" charset="0"/>
              </a:rPr>
            </a:br>
            <a:r>
              <a:rPr lang="de-AT" dirty="0">
                <a:latin typeface="Taca Pro" panose="02000503040000020004" pitchFamily="50" charset="0"/>
              </a:rPr>
              <a:t>in Golling</a:t>
            </a:r>
          </a:p>
        </p:txBody>
      </p:sp>
      <p:sp>
        <p:nvSpPr>
          <p:cNvPr id="7" name="THANK YOU">
            <a:extLst>
              <a:ext uri="{FF2B5EF4-FFF2-40B4-BE49-F238E27FC236}">
                <a16:creationId xmlns:a16="http://schemas.microsoft.com/office/drawing/2014/main" id="{11564723-CF11-D3A0-1CD1-7614860E7790}"/>
              </a:ext>
            </a:extLst>
          </p:cNvPr>
          <p:cNvSpPr txBox="1"/>
          <p:nvPr/>
        </p:nvSpPr>
        <p:spPr>
          <a:xfrm>
            <a:off x="14901333" y="4461561"/>
            <a:ext cx="9482667" cy="3377848"/>
          </a:xfrm>
          <a:prstGeom prst="rect">
            <a:avLst/>
          </a:prstGeom>
          <a:solidFill>
            <a:srgbClr val="C82506">
              <a:alpha val="79859"/>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7150" tIns="57150" rIns="57150" bIns="57150" anchor="ctr">
            <a:spAutoFit/>
          </a:bodyPr>
          <a:lstStyle>
            <a:lvl1pPr marR="190500" defTabSz="1079934">
              <a:defRPr sz="10600" b="1">
                <a:latin typeface="Helvetica"/>
                <a:ea typeface="Helvetica"/>
                <a:cs typeface="Helvetica"/>
                <a:sym typeface="Helvetica"/>
              </a:defRPr>
            </a:lvl1pPr>
          </a:lstStyle>
          <a:p>
            <a:pPr algn="r"/>
            <a:r>
              <a:rPr lang="de-DE" dirty="0">
                <a:latin typeface="Taca Pro" panose="02000503040000020004" pitchFamily="50" charset="0"/>
              </a:rPr>
              <a:t>Schön, dass du da bist!</a:t>
            </a:r>
            <a:r>
              <a:rPr dirty="0">
                <a:latin typeface="Taca Pro" panose="02000503040000020004" pitchFamily="50" charset="0"/>
              </a:rPr>
              <a:t> </a:t>
            </a:r>
            <a:endParaRPr lang="de-DE" dirty="0">
              <a:latin typeface="Taca Pro" panose="02000503040000020004" pitchFamily="50"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20220907_180720 (4).jpg" descr="20220907_180720 (4).jpg"/>
          <p:cNvPicPr>
            <a:picLocks noChangeAspect="1"/>
          </p:cNvPicPr>
          <p:nvPr/>
        </p:nvPicPr>
        <p:blipFill>
          <a:blip r:embed="rId3"/>
          <a:stretch>
            <a:fillRect/>
          </a:stretch>
        </p:blipFill>
        <p:spPr>
          <a:xfrm>
            <a:off x="-1276665" y="17150"/>
            <a:ext cx="28207330" cy="13861473"/>
          </a:xfrm>
          <a:prstGeom prst="rect">
            <a:avLst/>
          </a:prstGeom>
          <a:ln w="12700">
            <a:miter lim="400000"/>
          </a:ln>
        </p:spPr>
      </p:pic>
      <p:sp>
        <p:nvSpPr>
          <p:cNvPr id="2" name="Title 2">
            <a:extLst>
              <a:ext uri="{FF2B5EF4-FFF2-40B4-BE49-F238E27FC236}">
                <a16:creationId xmlns:a16="http://schemas.microsoft.com/office/drawing/2014/main" id="{990226B0-87C9-1DC9-65ED-6CF4F23983B4}"/>
              </a:ext>
            </a:extLst>
          </p:cNvPr>
          <p:cNvSpPr txBox="1">
            <a:spLocks/>
          </p:cNvSpPr>
          <p:nvPr/>
        </p:nvSpPr>
        <p:spPr>
          <a:xfrm>
            <a:off x="-1276665" y="11700932"/>
            <a:ext cx="21317266" cy="1659468"/>
          </a:xfrm>
          <a:prstGeom prst="rect">
            <a:avLst/>
          </a:prstGeom>
          <a:solidFill>
            <a:srgbClr val="A01E05">
              <a:alpha val="94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70000" lnSpcReduction="20000"/>
          </a:bodyPr>
          <a:lstStyle>
            <a:lvl1pPr marL="0" marR="0" indent="0" algn="ctr" defTabSz="8255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algn="r" hangingPunct="1"/>
            <a:r>
              <a:rPr lang="en-US" sz="7000" b="1" dirty="0">
                <a:solidFill>
                  <a:schemeClr val="tx1"/>
                </a:solidFill>
                <a:latin typeface="Helvetica" panose="020B0604020202020204" pitchFamily="34" charset="0"/>
                <a:cs typeface="Helvetica" panose="020B0604020202020204" pitchFamily="34" charset="0"/>
              </a:rPr>
              <a:t> </a:t>
            </a:r>
          </a:p>
          <a:p>
            <a:pPr algn="r" hangingPunct="1"/>
            <a:r>
              <a:rPr lang="en-US" sz="10300" b="1" dirty="0">
                <a:solidFill>
                  <a:schemeClr val="tx1"/>
                </a:solidFill>
                <a:latin typeface="Taca Pro" panose="02000503040000020004" pitchFamily="50" charset="0"/>
                <a:cs typeface="Helvetica" panose="020B0604020202020204" pitchFamily="34" charset="0"/>
              </a:rPr>
              <a:t>AUSTAUSCH ZWISCHEN DEN GENERATIONEN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Baum, Straße, Motorrad enthält.&#10;&#10;Automatisch generierte Beschreibung">
            <a:extLst>
              <a:ext uri="{FF2B5EF4-FFF2-40B4-BE49-F238E27FC236}">
                <a16:creationId xmlns:a16="http://schemas.microsoft.com/office/drawing/2014/main" id="{C2682891-4E6D-F4DE-7725-89E13FAC9E66}"/>
              </a:ext>
            </a:extLst>
          </p:cNvPr>
          <p:cNvPicPr>
            <a:picLocks noChangeAspect="1"/>
          </p:cNvPicPr>
          <p:nvPr/>
        </p:nvPicPr>
        <p:blipFill>
          <a:blip r:embed="rId3">
            <a:extLst>
              <a:ext uri="{28A0092B-C50C-407E-A947-70E740481C1C}">
                <a14:useLocalDpi xmlns:a14="http://schemas.microsoft.com/office/drawing/2010/main" val="0"/>
              </a:ext>
            </a:extLst>
          </a:blip>
          <a:srcRect t="187" r="1" b="10925"/>
          <a:stretch/>
        </p:blipFill>
        <p:spPr>
          <a:xfrm>
            <a:off x="9811808" y="-114300"/>
            <a:ext cx="20745448" cy="13830300"/>
          </a:xfrm>
          <a:prstGeom prst="rect">
            <a:avLst/>
          </a:prstGeom>
          <a:noFill/>
        </p:spPr>
      </p:pic>
      <p:sp>
        <p:nvSpPr>
          <p:cNvPr id="7" name="Title 2">
            <a:extLst>
              <a:ext uri="{FF2B5EF4-FFF2-40B4-BE49-F238E27FC236}">
                <a16:creationId xmlns:a16="http://schemas.microsoft.com/office/drawing/2014/main" id="{46758CE9-B125-381A-2778-55CA15C4ACE8}"/>
              </a:ext>
            </a:extLst>
          </p:cNvPr>
          <p:cNvSpPr>
            <a:spLocks noGrp="1"/>
          </p:cNvSpPr>
          <p:nvPr>
            <p:ph type="title"/>
          </p:nvPr>
        </p:nvSpPr>
        <p:spPr>
          <a:xfrm>
            <a:off x="1" y="609599"/>
            <a:ext cx="14122400" cy="11480801"/>
          </a:xfrm>
          <a:solidFill>
            <a:srgbClr val="A01E05">
              <a:alpha val="75000"/>
            </a:srgbClr>
          </a:solidFill>
        </p:spPr>
        <p:txBody>
          <a:bodyPr>
            <a:normAutofit fontScale="90000"/>
          </a:bodyPr>
          <a:lstStyle/>
          <a:p>
            <a:pPr algn="l"/>
            <a:r>
              <a:rPr lang="en-US" sz="9600" b="1" dirty="0">
                <a:solidFill>
                  <a:schemeClr val="tx1"/>
                </a:solidFill>
                <a:latin typeface="Helvetica" panose="020B0604020202020204" pitchFamily="34" charset="0"/>
                <a:cs typeface="Helvetica" panose="020B0604020202020204" pitchFamily="34" charset="0"/>
              </a:rPr>
              <a:t>AGEISM</a:t>
            </a:r>
            <a:br>
              <a:rPr lang="en-US" sz="9600" b="1" dirty="0">
                <a:solidFill>
                  <a:schemeClr val="tx1"/>
                </a:solidFill>
                <a:latin typeface="Helvetica" panose="020B0604020202020204" pitchFamily="34" charset="0"/>
                <a:cs typeface="Helvetica" panose="020B0604020202020204" pitchFamily="34" charset="0"/>
              </a:rPr>
            </a:br>
            <a:r>
              <a:rPr lang="de-DE" sz="7800" b="0" i="0" dirty="0">
                <a:solidFill>
                  <a:schemeClr val="tx1"/>
                </a:solidFill>
                <a:effectLst/>
                <a:latin typeface="Taca Pro" panose="02000503040000020004" pitchFamily="50" charset="0"/>
              </a:rPr>
              <a:t>Viele Menschen </a:t>
            </a:r>
            <a:r>
              <a:rPr lang="de-DE" sz="7800" dirty="0">
                <a:solidFill>
                  <a:schemeClr val="tx1"/>
                </a:solidFill>
                <a:latin typeface="Taca Pro" panose="02000503040000020004" pitchFamily="50" charset="0"/>
              </a:rPr>
              <a:t>verbinden </a:t>
            </a:r>
            <a:r>
              <a:rPr lang="de-DE" sz="7800" b="0" i="0" dirty="0">
                <a:solidFill>
                  <a:schemeClr val="tx1"/>
                </a:solidFill>
                <a:effectLst/>
                <a:latin typeface="Taca Pro" panose="02000503040000020004" pitchFamily="50" charset="0"/>
              </a:rPr>
              <a:t>das höhere Alter mit Krankheit, geistigem Verfall, Isolation und Armut. Solche Bilder und die damit einhergehende Diskriminierung einer Altersgruppe sind unter dem Begriff </a:t>
            </a:r>
            <a:r>
              <a:rPr lang="de-DE" sz="7800" b="0" i="0" dirty="0" err="1">
                <a:solidFill>
                  <a:schemeClr val="tx1"/>
                </a:solidFill>
                <a:effectLst/>
                <a:latin typeface="Taca Pro" panose="02000503040000020004" pitchFamily="50" charset="0"/>
              </a:rPr>
              <a:t>Ageism</a:t>
            </a:r>
            <a:r>
              <a:rPr lang="de-DE" sz="7800" b="0" i="0" dirty="0">
                <a:solidFill>
                  <a:schemeClr val="tx1"/>
                </a:solidFill>
                <a:effectLst/>
                <a:latin typeface="Taca Pro" panose="02000503040000020004" pitchFamily="50" charset="0"/>
              </a:rPr>
              <a:t> oder Altersdiskriminierung bekannt.</a:t>
            </a:r>
            <a:br>
              <a:rPr lang="de-DE" sz="7800" b="0" i="0" dirty="0">
                <a:solidFill>
                  <a:schemeClr val="tx1"/>
                </a:solidFill>
                <a:effectLst/>
                <a:latin typeface="Taca Pro" panose="02000503040000020004" pitchFamily="50" charset="0"/>
              </a:rPr>
            </a:br>
            <a:endParaRPr lang="en-US" sz="7800" b="1" dirty="0">
              <a:solidFill>
                <a:schemeClr val="tx1"/>
              </a:solidFill>
              <a:latin typeface="Taca Pro" panose="02000503040000020004" pitchFamily="50" charset="0"/>
              <a:cs typeface="Helvetica" panose="020B0604020202020204" pitchFamily="34" charset="0"/>
            </a:endParaRPr>
          </a:p>
        </p:txBody>
      </p:sp>
    </p:spTree>
    <p:extLst>
      <p:ext uri="{BB962C8B-B14F-4D97-AF65-F5344CB8AC3E}">
        <p14:creationId xmlns:p14="http://schemas.microsoft.com/office/powerpoint/2010/main" val="1566979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ANK YOU"/>
          <p:cNvSpPr txBox="1"/>
          <p:nvPr/>
        </p:nvSpPr>
        <p:spPr>
          <a:xfrm>
            <a:off x="338667" y="493149"/>
            <a:ext cx="24045333" cy="3377848"/>
          </a:xfrm>
          <a:prstGeom prst="rect">
            <a:avLst/>
          </a:prstGeom>
          <a:solidFill>
            <a:srgbClr val="C82506">
              <a:alpha val="79859"/>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7150" tIns="57150" rIns="57150" bIns="57150" anchor="ctr">
            <a:spAutoFit/>
          </a:bodyPr>
          <a:lstStyle>
            <a:lvl1pPr marR="190500" defTabSz="1079934">
              <a:defRPr sz="10600" b="1">
                <a:latin typeface="Helvetica"/>
                <a:ea typeface="Helvetica"/>
                <a:cs typeface="Helvetica"/>
                <a:sym typeface="Helvetica"/>
              </a:defRPr>
            </a:lvl1pPr>
          </a:lstStyle>
          <a:p>
            <a:pPr algn="r"/>
            <a:r>
              <a:rPr lang="de-AT" dirty="0">
                <a:latin typeface="Taca Pro" panose="02000503040000020004" pitchFamily="50" charset="0"/>
              </a:rPr>
              <a:t>Radeln ohne Alter Österreich</a:t>
            </a:r>
          </a:p>
          <a:p>
            <a:pPr algn="r"/>
            <a:r>
              <a:rPr lang="de-AT" dirty="0">
                <a:latin typeface="Taca Pro" panose="02000503040000020004" pitchFamily="50" charset="0"/>
              </a:rPr>
              <a:t>Das Vorstandsteam</a:t>
            </a:r>
          </a:p>
        </p:txBody>
      </p:sp>
      <p:pic>
        <p:nvPicPr>
          <p:cNvPr id="3" name="Grafik 2" descr="Ein Bild, das Person, Menschliches Gesicht, Kleidung, Lächeln enthält.&#10;&#10;Automatisch generierte Beschreibung">
            <a:extLst>
              <a:ext uri="{FF2B5EF4-FFF2-40B4-BE49-F238E27FC236}">
                <a16:creationId xmlns:a16="http://schemas.microsoft.com/office/drawing/2014/main" id="{5F2E7FC9-79D2-DB33-0E12-04C3182CE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479" y="4333241"/>
            <a:ext cx="6183787" cy="8884130"/>
          </a:xfrm>
          <a:prstGeom prst="rect">
            <a:avLst/>
          </a:prstGeom>
        </p:spPr>
      </p:pic>
      <p:pic>
        <p:nvPicPr>
          <p:cNvPr id="8" name="Grafik 7" descr="Ein Bild, das Person, Kleidung, Menschliches Gesicht, Lächeln enthält.&#10;&#10;Automatisch generierte Beschreibung">
            <a:extLst>
              <a:ext uri="{FF2B5EF4-FFF2-40B4-BE49-F238E27FC236}">
                <a16:creationId xmlns:a16="http://schemas.microsoft.com/office/drawing/2014/main" id="{4940A904-292C-55F9-1D39-9F66309B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145" y="4333240"/>
            <a:ext cx="6183787" cy="8895974"/>
          </a:xfrm>
          <a:prstGeom prst="rect">
            <a:avLst/>
          </a:prstGeom>
        </p:spPr>
      </p:pic>
      <p:pic>
        <p:nvPicPr>
          <p:cNvPr id="10" name="Grafik 9" descr="Ein Bild, das Person, Kleidung, Menschliches Gesicht, draußen enthält.&#10;&#10;Automatisch generierte Beschreibung">
            <a:extLst>
              <a:ext uri="{FF2B5EF4-FFF2-40B4-BE49-F238E27FC236}">
                <a16:creationId xmlns:a16="http://schemas.microsoft.com/office/drawing/2014/main" id="{3274AF16-D2D4-5659-8628-B5E55211C1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9634" y="4299373"/>
            <a:ext cx="6207329" cy="8929841"/>
          </a:xfrm>
          <a:prstGeom prst="rect">
            <a:avLst/>
          </a:prstGeom>
        </p:spPr>
      </p:pic>
    </p:spTree>
    <p:extLst>
      <p:ext uri="{BB962C8B-B14F-4D97-AF65-F5344CB8AC3E}">
        <p14:creationId xmlns:p14="http://schemas.microsoft.com/office/powerpoint/2010/main" val="30422277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6758CE9-B125-381A-2778-55CA15C4ACE8}"/>
              </a:ext>
            </a:extLst>
          </p:cNvPr>
          <p:cNvSpPr>
            <a:spLocks noGrp="1"/>
          </p:cNvSpPr>
          <p:nvPr>
            <p:ph type="title"/>
          </p:nvPr>
        </p:nvSpPr>
        <p:spPr>
          <a:xfrm>
            <a:off x="12192000" y="1591734"/>
            <a:ext cx="12192000" cy="4064000"/>
          </a:xfrm>
          <a:solidFill>
            <a:srgbClr val="A01E05">
              <a:alpha val="94000"/>
            </a:srgbClr>
          </a:solidFill>
        </p:spPr>
        <p:txBody>
          <a:bodyPr>
            <a:normAutofit fontScale="90000"/>
          </a:bodyPr>
          <a:lstStyle/>
          <a:p>
            <a:pPr algn="r"/>
            <a:r>
              <a:rPr lang="en-US" sz="9600" b="1" dirty="0" err="1">
                <a:solidFill>
                  <a:schemeClr val="tx1"/>
                </a:solidFill>
                <a:latin typeface="Taca Pro" panose="02000503040000020004" pitchFamily="50" charset="0"/>
                <a:cs typeface="Helvetica" panose="020B0604020202020204" pitchFamily="34" charset="0"/>
              </a:rPr>
              <a:t>Grüße</a:t>
            </a:r>
            <a:r>
              <a:rPr lang="en-US" sz="9600" b="1" dirty="0">
                <a:solidFill>
                  <a:schemeClr val="tx1"/>
                </a:solidFill>
                <a:latin typeface="Taca Pro" panose="02000503040000020004" pitchFamily="50" charset="0"/>
                <a:cs typeface="Helvetica" panose="020B0604020202020204" pitchFamily="34" charset="0"/>
              </a:rPr>
              <a:t> </a:t>
            </a:r>
            <a:r>
              <a:rPr lang="en-US" sz="9600" b="1" dirty="0" err="1">
                <a:solidFill>
                  <a:schemeClr val="tx1"/>
                </a:solidFill>
                <a:latin typeface="Taca Pro" panose="02000503040000020004" pitchFamily="50" charset="0"/>
                <a:cs typeface="Helvetica" panose="020B0604020202020204" pitchFamily="34" charset="0"/>
              </a:rPr>
              <a:t>aus</a:t>
            </a:r>
            <a:r>
              <a:rPr lang="en-US" sz="9600" b="1" dirty="0">
                <a:solidFill>
                  <a:schemeClr val="tx1"/>
                </a:solidFill>
                <a:latin typeface="Taca Pro" panose="02000503040000020004" pitchFamily="50" charset="0"/>
                <a:cs typeface="Helvetica" panose="020B0604020202020204" pitchFamily="34" charset="0"/>
              </a:rPr>
              <a:t> </a:t>
            </a:r>
            <a:r>
              <a:rPr lang="en-US" sz="9600" b="1" dirty="0" err="1">
                <a:solidFill>
                  <a:schemeClr val="tx1"/>
                </a:solidFill>
                <a:latin typeface="Taca Pro" panose="02000503040000020004" pitchFamily="50" charset="0"/>
                <a:cs typeface="Helvetica" panose="020B0604020202020204" pitchFamily="34" charset="0"/>
              </a:rPr>
              <a:t>Kopenhagen</a:t>
            </a:r>
            <a:r>
              <a:rPr lang="en-US" sz="9600" b="1" dirty="0">
                <a:solidFill>
                  <a:schemeClr val="tx1"/>
                </a:solidFill>
                <a:latin typeface="Taca Pro" panose="02000503040000020004" pitchFamily="50" charset="0"/>
                <a:cs typeface="Helvetica" panose="020B0604020202020204" pitchFamily="34" charset="0"/>
              </a:rPr>
              <a:t> </a:t>
            </a:r>
            <a:br>
              <a:rPr lang="en-US" sz="9600" b="1" dirty="0">
                <a:solidFill>
                  <a:schemeClr val="tx1"/>
                </a:solidFill>
                <a:latin typeface="Taca Pro" panose="02000503040000020004" pitchFamily="50" charset="0"/>
                <a:cs typeface="Helvetica" panose="020B0604020202020204" pitchFamily="34" charset="0"/>
              </a:rPr>
            </a:br>
            <a:r>
              <a:rPr lang="en-US" sz="9600" b="1" dirty="0" err="1">
                <a:solidFill>
                  <a:schemeClr val="tx1"/>
                </a:solidFill>
                <a:latin typeface="Taca Pro" panose="02000503040000020004" pitchFamily="50" charset="0"/>
                <a:cs typeface="Helvetica" panose="020B0604020202020204" pitchFamily="34" charset="0"/>
              </a:rPr>
              <a:t>nach</a:t>
            </a:r>
            <a:r>
              <a:rPr lang="en-US" sz="9600" b="1" dirty="0">
                <a:solidFill>
                  <a:schemeClr val="tx1"/>
                </a:solidFill>
                <a:latin typeface="Taca Pro" panose="02000503040000020004" pitchFamily="50" charset="0"/>
                <a:cs typeface="Helvetica" panose="020B0604020202020204" pitchFamily="34" charset="0"/>
              </a:rPr>
              <a:t> Salzburg</a:t>
            </a:r>
            <a:br>
              <a:rPr lang="en-US" sz="7000" b="1" dirty="0">
                <a:solidFill>
                  <a:schemeClr val="tx1"/>
                </a:solidFill>
                <a:latin typeface="Taca Pro" panose="02000503040000020004" pitchFamily="50" charset="0"/>
                <a:cs typeface="Helvetica" panose="020B0604020202020204" pitchFamily="34" charset="0"/>
              </a:rPr>
            </a:br>
            <a:endParaRPr lang="en-US" sz="7000" b="1" dirty="0">
              <a:solidFill>
                <a:schemeClr val="tx1"/>
              </a:solidFill>
              <a:latin typeface="Taca Pro" panose="02000503040000020004" pitchFamily="50" charset="0"/>
              <a:cs typeface="Helvetica" panose="020B0604020202020204" pitchFamily="34" charset="0"/>
            </a:endParaRPr>
          </a:p>
        </p:txBody>
      </p:sp>
      <p:pic>
        <p:nvPicPr>
          <p:cNvPr id="3" name="20240910_102045">
            <a:hlinkClick r:id="" action="ppaction://media"/>
            <a:extLst>
              <a:ext uri="{FF2B5EF4-FFF2-40B4-BE49-F238E27FC236}">
                <a16:creationId xmlns:a16="http://schemas.microsoft.com/office/drawing/2014/main" id="{CC342A61-175F-65D7-0D38-AC177F7135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9333" y="178739"/>
            <a:ext cx="7514168" cy="13358521"/>
          </a:xfrm>
          <a:prstGeom prst="rect">
            <a:avLst/>
          </a:prstGeom>
        </p:spPr>
      </p:pic>
    </p:spTree>
    <p:extLst>
      <p:ext uri="{BB962C8B-B14F-4D97-AF65-F5344CB8AC3E}">
        <p14:creationId xmlns:p14="http://schemas.microsoft.com/office/powerpoint/2010/main" val="324041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Skærmbillede 2023-08-14 kl. 11.34.55.png" descr="Skærmbillede 2023-08-14 kl. 11.34.55.png"/>
          <p:cNvPicPr>
            <a:picLocks noChangeAspect="1"/>
          </p:cNvPicPr>
          <p:nvPr/>
        </p:nvPicPr>
        <p:blipFill>
          <a:blip r:embed="rId3"/>
          <a:stretch>
            <a:fillRect/>
          </a:stretch>
        </p:blipFill>
        <p:spPr>
          <a:xfrm>
            <a:off x="-376660" y="-437057"/>
            <a:ext cx="25137319" cy="16497892"/>
          </a:xfrm>
          <a:prstGeom prst="rect">
            <a:avLst/>
          </a:prstGeom>
          <a:ln w="12700">
            <a:miter lim="400000"/>
          </a:ln>
        </p:spPr>
      </p:pic>
      <p:sp>
        <p:nvSpPr>
          <p:cNvPr id="377" name="CYCLING WITHOUT AGE AT A GLANCE…"/>
          <p:cNvSpPr/>
          <p:nvPr/>
        </p:nvSpPr>
        <p:spPr>
          <a:xfrm>
            <a:off x="643726" y="10439626"/>
            <a:ext cx="9891874" cy="2710452"/>
          </a:xfrm>
          <a:prstGeom prst="rect">
            <a:avLst/>
          </a:prstGeom>
          <a:solidFill>
            <a:srgbClr val="92D2C6"/>
          </a:solidFill>
          <a:ln w="12700">
            <a:miter lim="400000"/>
          </a:ln>
          <a:effectLst>
            <a:outerShdw blurRad="63500" dist="143883" dir="3478039"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1" algn="l">
              <a:defRPr sz="3000" b="1">
                <a:solidFill>
                  <a:srgbClr val="000000"/>
                </a:solidFill>
                <a:latin typeface="Helvetica"/>
                <a:ea typeface="Helvetica"/>
                <a:cs typeface="Helvetica"/>
                <a:sym typeface="Helvetica"/>
              </a:defRPr>
            </a:pPr>
            <a:r>
              <a:t>CYCLING WITHOUT AGE AT A GLANCE</a:t>
            </a:r>
          </a:p>
          <a:p>
            <a:pPr marL="928076" lvl="1" indent="-293076" algn="l">
              <a:buSzPct val="75000"/>
              <a:buChar char="•"/>
              <a:defRPr sz="3000">
                <a:solidFill>
                  <a:srgbClr val="000000"/>
                </a:solidFill>
                <a:latin typeface="Helvetica"/>
                <a:ea typeface="Helvetica"/>
                <a:cs typeface="Helvetica"/>
                <a:sym typeface="Helvetica"/>
              </a:defRPr>
            </a:pPr>
            <a:r>
              <a:t>Invented in 2012 in Copenhagen, Denmark</a:t>
            </a:r>
          </a:p>
          <a:p>
            <a:pPr marL="928076" lvl="1" indent="-293076" algn="l">
              <a:buSzPct val="75000"/>
              <a:buChar char="•"/>
              <a:defRPr sz="3000">
                <a:solidFill>
                  <a:srgbClr val="000000"/>
                </a:solidFill>
                <a:latin typeface="Helvetica"/>
                <a:ea typeface="Helvetica"/>
                <a:cs typeface="Helvetica"/>
                <a:sym typeface="Helvetica"/>
              </a:defRPr>
            </a:pPr>
            <a:r>
              <a:t>Active chapters in 39 country (starting in 20 more)</a:t>
            </a:r>
          </a:p>
          <a:p>
            <a:pPr marL="928076" lvl="1" indent="-293076" algn="l">
              <a:buSzPct val="75000"/>
              <a:buChar char="•"/>
              <a:defRPr sz="3000">
                <a:solidFill>
                  <a:srgbClr val="000000"/>
                </a:solidFill>
                <a:latin typeface="Helvetica"/>
                <a:ea typeface="Helvetica"/>
                <a:cs typeface="Helvetica"/>
                <a:sym typeface="Helvetica"/>
              </a:defRPr>
            </a:pPr>
            <a:r>
              <a:t>39,000 trained volunteer cycle pilots</a:t>
            </a:r>
          </a:p>
          <a:p>
            <a:pPr marL="928076" lvl="1" indent="-293076" algn="l">
              <a:buSzPct val="75000"/>
              <a:buChar char="•"/>
              <a:defRPr sz="3000">
                <a:solidFill>
                  <a:srgbClr val="000000"/>
                </a:solidFill>
                <a:latin typeface="Helvetica"/>
                <a:ea typeface="Helvetica"/>
                <a:cs typeface="Helvetica"/>
                <a:sym typeface="Helvetica"/>
              </a:defRPr>
            </a:pPr>
            <a:r>
              <a:t>Over 3 million rides and 650,000 people served</a:t>
            </a:r>
          </a:p>
        </p:txBody>
      </p:sp>
      <p:sp>
        <p:nvSpPr>
          <p:cNvPr id="378" name="ONE OF THE WORLD’S"/>
          <p:cNvSpPr txBox="1"/>
          <p:nvPr/>
        </p:nvSpPr>
        <p:spPr>
          <a:xfrm>
            <a:off x="4842933" y="90126"/>
            <a:ext cx="19615475" cy="874277"/>
          </a:xfrm>
          <a:prstGeom prst="rect">
            <a:avLst/>
          </a:prstGeom>
          <a:solidFill>
            <a:schemeClr val="accent5">
              <a:alpha val="9362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31" tIns="21431" rIns="21431" bIns="21431">
            <a:spAutoFit/>
          </a:bodyPr>
          <a:lstStyle>
            <a:lvl1pPr defTabSz="575964">
              <a:defRPr sz="4700" b="1">
                <a:latin typeface="Helvetica"/>
                <a:ea typeface="Helvetica"/>
                <a:cs typeface="Helvetica"/>
                <a:sym typeface="Helvetica"/>
              </a:defRPr>
            </a:lvl1pPr>
          </a:lstStyle>
          <a:p>
            <a:pPr algn="r"/>
            <a:r>
              <a:rPr lang="de-AT" sz="5400" dirty="0"/>
              <a:t>EINE DER WELTWEIT AM SCHNELLSTEN WACHSENDEN</a:t>
            </a:r>
            <a:endParaRPr sz="5400" dirty="0"/>
          </a:p>
        </p:txBody>
      </p:sp>
      <p:sp>
        <p:nvSpPr>
          <p:cNvPr id="379" name="FASTEST GROWING SOCIAL MOVEMENTS"/>
          <p:cNvSpPr txBox="1"/>
          <p:nvPr/>
        </p:nvSpPr>
        <p:spPr>
          <a:xfrm>
            <a:off x="13919200" y="1264132"/>
            <a:ext cx="10464799" cy="874277"/>
          </a:xfrm>
          <a:prstGeom prst="rect">
            <a:avLst/>
          </a:prstGeom>
          <a:solidFill>
            <a:schemeClr val="accent5">
              <a:alpha val="9362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31" tIns="21431" rIns="21431" bIns="21431" anchor="ctr">
            <a:spAutoFit/>
          </a:bodyPr>
          <a:lstStyle>
            <a:lvl1pPr defTabSz="575964">
              <a:defRPr sz="4700" b="1">
                <a:latin typeface="Helvetica"/>
                <a:ea typeface="Helvetica"/>
                <a:cs typeface="Helvetica"/>
                <a:sym typeface="Helvetica"/>
              </a:defRPr>
            </a:lvl1pPr>
          </a:lstStyle>
          <a:p>
            <a:pPr algn="r"/>
            <a:r>
              <a:rPr lang="de-AT" sz="5400" dirty="0"/>
              <a:t>SOZIALEN ORGANISATIONEN     </a:t>
            </a:r>
            <a:endParaRPr sz="5400"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Grafik 12" descr="Grafik 12"/>
          <p:cNvPicPr>
            <a:picLocks noChangeAspect="1"/>
          </p:cNvPicPr>
          <p:nvPr/>
        </p:nvPicPr>
        <p:blipFill>
          <a:blip r:embed="rId3"/>
          <a:srcRect b="15730"/>
          <a:stretch/>
        </p:blipFill>
        <p:spPr>
          <a:xfrm>
            <a:off x="20" y="10"/>
            <a:ext cx="24383980" cy="13715990"/>
          </a:xfrm>
          <a:prstGeom prst="rect">
            <a:avLst/>
          </a:prstGeom>
          <a:noFill/>
          <a:ln w="12700">
            <a:miter lim="400000"/>
          </a:ln>
        </p:spPr>
      </p:pic>
      <p:pic>
        <p:nvPicPr>
          <p:cNvPr id="3" name="Grafik 2" descr="Ein Bild, das Grafiken, Screenshot, Grafikdesign, Design enthält.&#10;&#10;Automatisch generierte Beschreibung">
            <a:extLst>
              <a:ext uri="{FF2B5EF4-FFF2-40B4-BE49-F238E27FC236}">
                <a16:creationId xmlns:a16="http://schemas.microsoft.com/office/drawing/2014/main" id="{54244F8D-A8D4-D31D-8DE1-C63B0CE20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40369" y="11253383"/>
            <a:ext cx="4304964" cy="175570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5000" b="-5000"/>
          </a:stretch>
        </a:blipFill>
        <a:effectLst/>
      </p:bgPr>
    </p:bg>
    <p:spTree>
      <p:nvGrpSpPr>
        <p:cNvPr id="1" name=""/>
        <p:cNvGrpSpPr/>
        <p:nvPr/>
      </p:nvGrpSpPr>
      <p:grpSpPr>
        <a:xfrm>
          <a:off x="0" y="0"/>
          <a:ext cx="0" cy="0"/>
          <a:chOff x="0" y="0"/>
          <a:chExt cx="0" cy="0"/>
        </a:xfrm>
      </p:grpSpPr>
      <p:pic>
        <p:nvPicPr>
          <p:cNvPr id="124" name="Picture 1" descr="Picture 1"/>
          <p:cNvPicPr>
            <a:picLocks noChangeAspect="1"/>
          </p:cNvPicPr>
          <p:nvPr/>
        </p:nvPicPr>
        <p:blipFill>
          <a:blip r:embed="rId4"/>
          <a:stretch>
            <a:fillRect/>
          </a:stretch>
        </p:blipFill>
        <p:spPr>
          <a:xfrm>
            <a:off x="20832840" y="11970719"/>
            <a:ext cx="3191040" cy="1301042"/>
          </a:xfrm>
          <a:prstGeom prst="rect">
            <a:avLst/>
          </a:prstGeom>
          <a:ln w="12700">
            <a:miter lim="400000"/>
          </a:ln>
        </p:spPr>
      </p:pic>
      <p:sp>
        <p:nvSpPr>
          <p:cNvPr id="125" name="Textfeld 2"/>
          <p:cNvSpPr txBox="1"/>
          <p:nvPr/>
        </p:nvSpPr>
        <p:spPr>
          <a:xfrm>
            <a:off x="643087" y="1429151"/>
            <a:ext cx="3702112" cy="8156079"/>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sz="2600">
                <a:latin typeface="Taca Pro Bold"/>
                <a:ea typeface="Taca Pro Bold"/>
                <a:cs typeface="Taca Pro Bold"/>
                <a:sym typeface="Taca Pro Bold"/>
              </a:defRPr>
            </a:pPr>
            <a:r>
              <a:rPr sz="5200" b="1" dirty="0">
                <a:solidFill>
                  <a:schemeClr val="bg1"/>
                </a:solidFill>
              </a:rPr>
              <a:t>Vorarlberg</a:t>
            </a:r>
            <a:r>
              <a:rPr sz="5200" dirty="0">
                <a:solidFill>
                  <a:schemeClr val="bg1"/>
                </a:solidFill>
              </a:rPr>
              <a:t> (</a:t>
            </a:r>
            <a:r>
              <a:rPr lang="de-AT" sz="5200" dirty="0">
                <a:solidFill>
                  <a:schemeClr val="bg1"/>
                </a:solidFill>
              </a:rPr>
              <a:t>20</a:t>
            </a:r>
            <a:r>
              <a:rPr sz="5200" dirty="0">
                <a:solidFill>
                  <a:schemeClr val="bg1"/>
                </a:solidFill>
              </a:rPr>
              <a:t>)</a:t>
            </a:r>
          </a:p>
          <a:p>
            <a:pPr>
              <a:defRPr sz="1500">
                <a:latin typeface="Taca Pro Regular"/>
                <a:ea typeface="Taca Pro Regular"/>
                <a:cs typeface="Taca Pro Regular"/>
                <a:sym typeface="Taca Pro Regular"/>
              </a:defRPr>
            </a:pPr>
            <a:r>
              <a:rPr sz="3000" dirty="0">
                <a:solidFill>
                  <a:schemeClr val="bg1"/>
                </a:solidFill>
              </a:rPr>
              <a:t>Au, Bizau, </a:t>
            </a:r>
            <a:r>
              <a:rPr sz="3000" dirty="0" err="1">
                <a:solidFill>
                  <a:schemeClr val="bg1"/>
                </a:solidFill>
              </a:rPr>
              <a:t>Bludenz</a:t>
            </a:r>
            <a:r>
              <a:rPr sz="3000" dirty="0">
                <a:solidFill>
                  <a:schemeClr val="bg1"/>
                </a:solidFill>
              </a:rPr>
              <a:t>, Bregenz, Bürs, </a:t>
            </a:r>
            <a:r>
              <a:rPr sz="3000" dirty="0" err="1">
                <a:solidFill>
                  <a:schemeClr val="bg1"/>
                </a:solidFill>
              </a:rPr>
              <a:t>Dornbirn</a:t>
            </a:r>
            <a:r>
              <a:rPr sz="3000" dirty="0">
                <a:solidFill>
                  <a:schemeClr val="bg1"/>
                </a:solidFill>
              </a:rPr>
              <a:t>,</a:t>
            </a:r>
            <a:r>
              <a:rPr lang="de-AT" sz="3000" dirty="0">
                <a:solidFill>
                  <a:schemeClr val="bg1"/>
                </a:solidFill>
              </a:rPr>
              <a:t> Egg,</a:t>
            </a:r>
            <a:r>
              <a:rPr sz="3000" dirty="0">
                <a:solidFill>
                  <a:schemeClr val="bg1"/>
                </a:solidFill>
              </a:rPr>
              <a:t> </a:t>
            </a:r>
            <a:r>
              <a:rPr sz="3000" dirty="0" err="1">
                <a:solidFill>
                  <a:schemeClr val="bg1"/>
                </a:solidFill>
              </a:rPr>
              <a:t>Feldkirch</a:t>
            </a:r>
            <a:r>
              <a:rPr sz="3000" dirty="0">
                <a:solidFill>
                  <a:schemeClr val="bg1"/>
                </a:solidFill>
              </a:rPr>
              <a:t>, </a:t>
            </a:r>
            <a:r>
              <a:rPr lang="de-AT" sz="3000" dirty="0">
                <a:solidFill>
                  <a:schemeClr val="bg1"/>
                </a:solidFill>
              </a:rPr>
              <a:t>Frastanz, </a:t>
            </a:r>
            <a:r>
              <a:rPr sz="3000" dirty="0">
                <a:solidFill>
                  <a:schemeClr val="bg1"/>
                </a:solidFill>
              </a:rPr>
              <a:t>Hard, </a:t>
            </a:r>
            <a:r>
              <a:rPr sz="3000" dirty="0" err="1">
                <a:solidFill>
                  <a:schemeClr val="bg1"/>
                </a:solidFill>
              </a:rPr>
              <a:t>Hohenems</a:t>
            </a:r>
            <a:r>
              <a:rPr sz="3000" dirty="0">
                <a:solidFill>
                  <a:schemeClr val="bg1"/>
                </a:solidFill>
              </a:rPr>
              <a:t>, </a:t>
            </a:r>
            <a:r>
              <a:rPr sz="3000" dirty="0" err="1">
                <a:solidFill>
                  <a:schemeClr val="bg1"/>
                </a:solidFill>
              </a:rPr>
              <a:t>Lauterach</a:t>
            </a:r>
            <a:r>
              <a:rPr sz="3000" dirty="0">
                <a:solidFill>
                  <a:schemeClr val="bg1"/>
                </a:solidFill>
              </a:rPr>
              <a:t>,</a:t>
            </a:r>
            <a:r>
              <a:rPr lang="de-DE" sz="3000" dirty="0">
                <a:solidFill>
                  <a:schemeClr val="bg1"/>
                </a:solidFill>
              </a:rPr>
              <a:t> </a:t>
            </a:r>
            <a:r>
              <a:rPr lang="de-AT" sz="3000" dirty="0">
                <a:solidFill>
                  <a:schemeClr val="bg1"/>
                </a:solidFill>
              </a:rPr>
              <a:t>Leiblachtal, Ludesch,</a:t>
            </a:r>
            <a:r>
              <a:rPr sz="3000" dirty="0">
                <a:solidFill>
                  <a:schemeClr val="bg1"/>
                </a:solidFill>
              </a:rPr>
              <a:t> </a:t>
            </a:r>
            <a:r>
              <a:rPr sz="3000" dirty="0" err="1">
                <a:solidFill>
                  <a:schemeClr val="bg1"/>
                </a:solidFill>
              </a:rPr>
              <a:t>Lustenau</a:t>
            </a:r>
            <a:r>
              <a:rPr sz="3000" dirty="0">
                <a:solidFill>
                  <a:schemeClr val="bg1"/>
                </a:solidFill>
              </a:rPr>
              <a:t>,</a:t>
            </a:r>
            <a:r>
              <a:rPr lang="de-AT" sz="3000" dirty="0">
                <a:solidFill>
                  <a:schemeClr val="bg1"/>
                </a:solidFill>
              </a:rPr>
              <a:t> Nenzing,</a:t>
            </a:r>
            <a:r>
              <a:rPr sz="3000" dirty="0">
                <a:solidFill>
                  <a:schemeClr val="bg1"/>
                </a:solidFill>
              </a:rPr>
              <a:t> </a:t>
            </a:r>
            <a:r>
              <a:rPr sz="3000" dirty="0" err="1">
                <a:solidFill>
                  <a:schemeClr val="bg1"/>
                </a:solidFill>
              </a:rPr>
              <a:t>Rheindelta</a:t>
            </a:r>
            <a:r>
              <a:rPr sz="3000" dirty="0">
                <a:solidFill>
                  <a:schemeClr val="bg1"/>
                </a:solidFill>
              </a:rPr>
              <a:t>, </a:t>
            </a:r>
            <a:r>
              <a:rPr sz="3000" dirty="0" err="1">
                <a:solidFill>
                  <a:schemeClr val="bg1"/>
                </a:solidFill>
              </a:rPr>
              <a:t>Schruns</a:t>
            </a:r>
            <a:r>
              <a:rPr lang="de-AT" sz="3000" dirty="0">
                <a:solidFill>
                  <a:schemeClr val="bg1"/>
                </a:solidFill>
              </a:rPr>
              <a:t>, Caritas Vorarlberg (Schruns)</a:t>
            </a:r>
            <a:r>
              <a:rPr sz="3000" dirty="0">
                <a:solidFill>
                  <a:schemeClr val="bg1"/>
                </a:solidFill>
              </a:rPr>
              <a:t>, </a:t>
            </a:r>
            <a:r>
              <a:rPr sz="3000" dirty="0" err="1">
                <a:solidFill>
                  <a:schemeClr val="bg1"/>
                </a:solidFill>
              </a:rPr>
              <a:t>Wolfurt</a:t>
            </a:r>
            <a:r>
              <a:rPr sz="3000" dirty="0">
                <a:solidFill>
                  <a:schemeClr val="bg1"/>
                </a:solidFill>
              </a:rPr>
              <a:t> </a:t>
            </a:r>
            <a:endParaRPr lang="de-DE" sz="3000" dirty="0">
              <a:solidFill>
                <a:schemeClr val="bg1"/>
              </a:solidFill>
            </a:endParaRPr>
          </a:p>
          <a:p>
            <a:pPr>
              <a:defRPr sz="1500">
                <a:latin typeface="Taca Pro Regular"/>
                <a:ea typeface="Taca Pro Regular"/>
                <a:cs typeface="Taca Pro Regular"/>
                <a:sym typeface="Taca Pro Regular"/>
              </a:defRPr>
            </a:pPr>
            <a:endParaRPr lang="de-AT" sz="3000" dirty="0">
              <a:solidFill>
                <a:schemeClr val="bg1"/>
              </a:solidFill>
            </a:endParaRPr>
          </a:p>
          <a:p>
            <a:pPr>
              <a:defRPr sz="1500">
                <a:latin typeface="Taca Pro Regular"/>
                <a:ea typeface="Taca Pro Regular"/>
                <a:cs typeface="Taca Pro Regular"/>
                <a:sym typeface="Taca Pro Regular"/>
              </a:defRPr>
            </a:pPr>
            <a:r>
              <a:rPr lang="de-AT" sz="3000" dirty="0">
                <a:solidFill>
                  <a:schemeClr val="bg1"/>
                </a:solidFill>
              </a:rPr>
              <a:t>Rikschas: 39</a:t>
            </a:r>
            <a:endParaRPr sz="3000" dirty="0">
              <a:solidFill>
                <a:schemeClr val="bg1"/>
              </a:solidFill>
            </a:endParaRPr>
          </a:p>
        </p:txBody>
      </p:sp>
      <p:sp>
        <p:nvSpPr>
          <p:cNvPr id="126" name="Textfeld 6"/>
          <p:cNvSpPr txBox="1"/>
          <p:nvPr/>
        </p:nvSpPr>
        <p:spPr>
          <a:xfrm>
            <a:off x="4795082" y="4143557"/>
            <a:ext cx="4344092" cy="3200876"/>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sz="2600">
                <a:latin typeface="Taca Pro Bold"/>
                <a:ea typeface="Taca Pro Bold"/>
                <a:cs typeface="Taca Pro Bold"/>
                <a:sym typeface="Taca Pro Bold"/>
              </a:defRPr>
            </a:pPr>
            <a:r>
              <a:rPr sz="5200" b="1" dirty="0">
                <a:solidFill>
                  <a:schemeClr val="bg1"/>
                </a:solidFill>
              </a:rPr>
              <a:t>Tirol</a:t>
            </a:r>
            <a:r>
              <a:rPr sz="5200" dirty="0">
                <a:solidFill>
                  <a:schemeClr val="bg1"/>
                </a:solidFill>
              </a:rPr>
              <a:t> (</a:t>
            </a:r>
            <a:r>
              <a:rPr lang="de-AT" sz="5200" dirty="0">
                <a:solidFill>
                  <a:schemeClr val="bg1"/>
                </a:solidFill>
              </a:rPr>
              <a:t>5</a:t>
            </a:r>
            <a:r>
              <a:rPr sz="5200" dirty="0">
                <a:solidFill>
                  <a:schemeClr val="bg1"/>
                </a:solidFill>
              </a:rPr>
              <a:t>)</a:t>
            </a:r>
          </a:p>
          <a:p>
            <a:pPr>
              <a:defRPr sz="1500">
                <a:latin typeface="Taca Pro Regular"/>
                <a:ea typeface="Taca Pro Regular"/>
                <a:cs typeface="Taca Pro Regular"/>
                <a:sym typeface="Taca Pro Regular"/>
              </a:defRPr>
            </a:pPr>
            <a:r>
              <a:rPr sz="3000" dirty="0" err="1">
                <a:solidFill>
                  <a:schemeClr val="bg1"/>
                </a:solidFill>
              </a:rPr>
              <a:t>Brixlegg</a:t>
            </a:r>
            <a:r>
              <a:rPr sz="3000" dirty="0">
                <a:solidFill>
                  <a:schemeClr val="bg1"/>
                </a:solidFill>
              </a:rPr>
              <a:t>,</a:t>
            </a:r>
            <a:r>
              <a:rPr lang="de-AT" sz="3000" dirty="0">
                <a:solidFill>
                  <a:schemeClr val="bg1"/>
                </a:solidFill>
              </a:rPr>
              <a:t> Imst</a:t>
            </a:r>
            <a:r>
              <a:rPr sz="3000" dirty="0">
                <a:solidFill>
                  <a:schemeClr val="bg1"/>
                </a:solidFill>
              </a:rPr>
              <a:t>, </a:t>
            </a:r>
            <a:r>
              <a:rPr lang="de-DE" sz="3000" dirty="0">
                <a:solidFill>
                  <a:schemeClr val="bg1"/>
                </a:solidFill>
              </a:rPr>
              <a:t>Hopfgarten/Brixental, </a:t>
            </a:r>
            <a:r>
              <a:rPr sz="3000" dirty="0" err="1">
                <a:solidFill>
                  <a:schemeClr val="bg1"/>
                </a:solidFill>
              </a:rPr>
              <a:t>Kufstein</a:t>
            </a:r>
            <a:r>
              <a:rPr sz="3000" dirty="0">
                <a:solidFill>
                  <a:schemeClr val="bg1"/>
                </a:solidFill>
              </a:rPr>
              <a:t>, </a:t>
            </a:r>
            <a:r>
              <a:rPr sz="3000" dirty="0" err="1">
                <a:solidFill>
                  <a:schemeClr val="bg1"/>
                </a:solidFill>
              </a:rPr>
              <a:t>Wattens</a:t>
            </a:r>
            <a:endParaRPr lang="de-DE" sz="3000" dirty="0">
              <a:solidFill>
                <a:schemeClr val="bg1"/>
              </a:solidFill>
            </a:endParaRPr>
          </a:p>
          <a:p>
            <a:pPr>
              <a:defRPr sz="1500">
                <a:latin typeface="Taca Pro Regular"/>
                <a:ea typeface="Taca Pro Regular"/>
                <a:cs typeface="Taca Pro Regular"/>
                <a:sym typeface="Taca Pro Regular"/>
              </a:defRPr>
            </a:pPr>
            <a:endParaRPr lang="de-AT" sz="3000" dirty="0">
              <a:solidFill>
                <a:schemeClr val="bg1"/>
              </a:solidFill>
            </a:endParaRPr>
          </a:p>
          <a:p>
            <a:pPr>
              <a:defRPr sz="1500">
                <a:latin typeface="Taca Pro Regular"/>
                <a:ea typeface="Taca Pro Regular"/>
                <a:cs typeface="Taca Pro Regular"/>
                <a:sym typeface="Taca Pro Regular"/>
              </a:defRPr>
            </a:pPr>
            <a:r>
              <a:rPr lang="de-AT" sz="3000" dirty="0">
                <a:solidFill>
                  <a:schemeClr val="bg1"/>
                </a:solidFill>
              </a:rPr>
              <a:t>Rikschas: 5</a:t>
            </a:r>
            <a:endParaRPr sz="3000" dirty="0">
              <a:solidFill>
                <a:schemeClr val="bg1"/>
              </a:solidFill>
            </a:endParaRPr>
          </a:p>
        </p:txBody>
      </p:sp>
      <p:sp>
        <p:nvSpPr>
          <p:cNvPr id="127" name="Textfeld 7"/>
          <p:cNvSpPr txBox="1"/>
          <p:nvPr/>
        </p:nvSpPr>
        <p:spPr>
          <a:xfrm>
            <a:off x="15809395" y="222536"/>
            <a:ext cx="7626337" cy="3200876"/>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sz="2600">
                <a:latin typeface="Taca Pro Bold"/>
                <a:ea typeface="Taca Pro Bold"/>
                <a:cs typeface="Taca Pro Bold"/>
                <a:sym typeface="Taca Pro Bold"/>
              </a:defRPr>
            </a:pPr>
            <a:r>
              <a:rPr sz="5200" b="1" dirty="0">
                <a:solidFill>
                  <a:schemeClr val="bg1"/>
                </a:solidFill>
              </a:rPr>
              <a:t>Niederösterreich</a:t>
            </a:r>
            <a:r>
              <a:rPr sz="5200" dirty="0">
                <a:solidFill>
                  <a:schemeClr val="bg1"/>
                </a:solidFill>
              </a:rPr>
              <a:t> (</a:t>
            </a:r>
            <a:r>
              <a:rPr lang="de-AT" sz="5200" dirty="0">
                <a:solidFill>
                  <a:schemeClr val="bg1"/>
                </a:solidFill>
              </a:rPr>
              <a:t>6</a:t>
            </a:r>
            <a:r>
              <a:rPr sz="5200" dirty="0">
                <a:solidFill>
                  <a:schemeClr val="bg1"/>
                </a:solidFill>
              </a:rPr>
              <a:t>)</a:t>
            </a:r>
          </a:p>
          <a:p>
            <a:pPr>
              <a:defRPr sz="1500">
                <a:latin typeface="Taca Pro Regular"/>
                <a:ea typeface="Taca Pro Regular"/>
                <a:cs typeface="Taca Pro Regular"/>
                <a:sym typeface="Taca Pro Regular"/>
              </a:defRPr>
            </a:pPr>
            <a:r>
              <a:rPr lang="de-AT" sz="3000" dirty="0">
                <a:solidFill>
                  <a:schemeClr val="bg1"/>
                </a:solidFill>
              </a:rPr>
              <a:t>Bad Vöslau, </a:t>
            </a:r>
            <a:r>
              <a:rPr sz="3000" dirty="0" err="1">
                <a:solidFill>
                  <a:schemeClr val="bg1"/>
                </a:solidFill>
              </a:rPr>
              <a:t>Ebreichsdorf</a:t>
            </a:r>
            <a:r>
              <a:rPr sz="3000" dirty="0">
                <a:solidFill>
                  <a:schemeClr val="bg1"/>
                </a:solidFill>
              </a:rPr>
              <a:t>, </a:t>
            </a:r>
            <a:r>
              <a:rPr lang="de-AT" sz="3000" dirty="0">
                <a:solidFill>
                  <a:schemeClr val="bg1"/>
                </a:solidFill>
              </a:rPr>
              <a:t>Klosterneuburg, </a:t>
            </a:r>
            <a:r>
              <a:rPr sz="3000" dirty="0" err="1">
                <a:solidFill>
                  <a:schemeClr val="bg1"/>
                </a:solidFill>
              </a:rPr>
              <a:t>Mank</a:t>
            </a:r>
            <a:r>
              <a:rPr sz="3000" dirty="0">
                <a:solidFill>
                  <a:schemeClr val="bg1"/>
                </a:solidFill>
              </a:rPr>
              <a:t>, </a:t>
            </a:r>
            <a:r>
              <a:rPr sz="3000" dirty="0" err="1">
                <a:solidFill>
                  <a:schemeClr val="bg1"/>
                </a:solidFill>
              </a:rPr>
              <a:t>Perchtoldsdorf</a:t>
            </a:r>
            <a:r>
              <a:rPr lang="de-AT" sz="3000" dirty="0">
                <a:solidFill>
                  <a:schemeClr val="bg1"/>
                </a:solidFill>
              </a:rPr>
              <a:t> (ruhend)</a:t>
            </a:r>
            <a:r>
              <a:rPr sz="3000" dirty="0">
                <a:solidFill>
                  <a:schemeClr val="bg1"/>
                </a:solidFill>
              </a:rPr>
              <a:t>, </a:t>
            </a:r>
            <a:r>
              <a:rPr sz="3000" dirty="0" err="1">
                <a:solidFill>
                  <a:schemeClr val="bg1"/>
                </a:solidFill>
              </a:rPr>
              <a:t>Poysdorf</a:t>
            </a:r>
            <a:r>
              <a:rPr lang="de-DE" sz="3000" dirty="0">
                <a:solidFill>
                  <a:schemeClr val="bg1"/>
                </a:solidFill>
              </a:rPr>
              <a:t>, Wiener Neustadt</a:t>
            </a:r>
          </a:p>
          <a:p>
            <a:pPr>
              <a:defRPr sz="1500">
                <a:latin typeface="Taca Pro Regular"/>
                <a:ea typeface="Taca Pro Regular"/>
                <a:cs typeface="Taca Pro Regular"/>
                <a:sym typeface="Taca Pro Regular"/>
              </a:defRPr>
            </a:pPr>
            <a:endParaRPr lang="de-AT" sz="3000" dirty="0">
              <a:solidFill>
                <a:schemeClr val="bg1"/>
              </a:solidFill>
            </a:endParaRPr>
          </a:p>
          <a:p>
            <a:pPr>
              <a:defRPr sz="1500">
                <a:latin typeface="Taca Pro Regular"/>
                <a:ea typeface="Taca Pro Regular"/>
                <a:cs typeface="Taca Pro Regular"/>
                <a:sym typeface="Taca Pro Regular"/>
              </a:defRPr>
            </a:pPr>
            <a:r>
              <a:rPr lang="de-AT" sz="3000" dirty="0">
                <a:solidFill>
                  <a:schemeClr val="bg1"/>
                </a:solidFill>
              </a:rPr>
              <a:t>Rikschas: 6</a:t>
            </a:r>
            <a:endParaRPr sz="3000" dirty="0">
              <a:solidFill>
                <a:schemeClr val="bg1"/>
              </a:solidFill>
            </a:endParaRPr>
          </a:p>
        </p:txBody>
      </p:sp>
      <p:sp>
        <p:nvSpPr>
          <p:cNvPr id="128" name="Textfeld 8"/>
          <p:cNvSpPr txBox="1"/>
          <p:nvPr/>
        </p:nvSpPr>
        <p:spPr>
          <a:xfrm>
            <a:off x="19874150" y="4438501"/>
            <a:ext cx="3779008" cy="1815882"/>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lvl1pPr>
              <a:defRPr sz="2600">
                <a:latin typeface="Taca Pro Bold"/>
                <a:ea typeface="Taca Pro Bold"/>
                <a:cs typeface="Taca Pro Bold"/>
                <a:sym typeface="Taca Pro Bold"/>
              </a:defRPr>
            </a:lvl1pPr>
          </a:lstStyle>
          <a:p>
            <a:r>
              <a:rPr sz="5200" b="1" dirty="0">
                <a:solidFill>
                  <a:schemeClr val="bg1"/>
                </a:solidFill>
              </a:rPr>
              <a:t>Wien</a:t>
            </a:r>
            <a:r>
              <a:rPr lang="de-AT" sz="5200" dirty="0">
                <a:solidFill>
                  <a:schemeClr val="bg1"/>
                </a:solidFill>
              </a:rPr>
              <a:t> (1)</a:t>
            </a:r>
            <a:br>
              <a:rPr lang="de-AT" sz="5200" dirty="0">
                <a:solidFill>
                  <a:schemeClr val="bg1"/>
                </a:solidFill>
              </a:rPr>
            </a:br>
            <a:r>
              <a:rPr lang="de-AT" sz="3000" dirty="0">
                <a:solidFill>
                  <a:schemeClr val="bg1"/>
                </a:solidFill>
                <a:latin typeface="Taca Pro" panose="02000503040000020004" pitchFamily="50" charset="0"/>
              </a:rPr>
              <a:t>Samariterbund, 1150</a:t>
            </a:r>
          </a:p>
          <a:p>
            <a:r>
              <a:rPr lang="de-AT" sz="3000" dirty="0">
                <a:solidFill>
                  <a:schemeClr val="bg1"/>
                </a:solidFill>
                <a:latin typeface="Taca Pro" panose="02000503040000020004" pitchFamily="50" charset="0"/>
              </a:rPr>
              <a:t>Rikschas: 3</a:t>
            </a:r>
            <a:endParaRPr sz="3000" dirty="0">
              <a:solidFill>
                <a:schemeClr val="bg1"/>
              </a:solidFill>
              <a:latin typeface="Taca Pro" panose="02000503040000020004" pitchFamily="50" charset="0"/>
            </a:endParaRPr>
          </a:p>
        </p:txBody>
      </p:sp>
      <p:sp>
        <p:nvSpPr>
          <p:cNvPr id="129" name="Textfeld 9"/>
          <p:cNvSpPr txBox="1"/>
          <p:nvPr/>
        </p:nvSpPr>
        <p:spPr>
          <a:xfrm>
            <a:off x="14096876" y="7286289"/>
            <a:ext cx="4724650" cy="2277547"/>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p>
            <a:pPr>
              <a:defRPr sz="2600">
                <a:latin typeface="Taca Pro Bold"/>
                <a:ea typeface="Taca Pro Bold"/>
                <a:cs typeface="Taca Pro Bold"/>
                <a:sym typeface="Taca Pro Bold"/>
              </a:defRPr>
            </a:pPr>
            <a:r>
              <a:rPr sz="5200" b="1" dirty="0" err="1">
                <a:solidFill>
                  <a:schemeClr val="bg1"/>
                </a:solidFill>
              </a:rPr>
              <a:t>Steiermark</a:t>
            </a:r>
            <a:r>
              <a:rPr sz="5200" dirty="0">
                <a:solidFill>
                  <a:schemeClr val="bg1"/>
                </a:solidFill>
              </a:rPr>
              <a:t> (2)</a:t>
            </a:r>
          </a:p>
          <a:p>
            <a:pPr>
              <a:defRPr sz="1500">
                <a:latin typeface="Taca Pro Regular"/>
                <a:ea typeface="Taca Pro Regular"/>
                <a:cs typeface="Taca Pro Regular"/>
                <a:sym typeface="Taca Pro Regular"/>
              </a:defRPr>
            </a:pPr>
            <a:r>
              <a:rPr sz="3000" dirty="0">
                <a:solidFill>
                  <a:schemeClr val="bg1"/>
                </a:solidFill>
              </a:rPr>
              <a:t>Graz, </a:t>
            </a:r>
            <a:r>
              <a:rPr sz="3000" dirty="0" err="1">
                <a:solidFill>
                  <a:schemeClr val="bg1"/>
                </a:solidFill>
              </a:rPr>
              <a:t>Murtal</a:t>
            </a:r>
            <a:endParaRPr lang="de-DE" sz="3000" dirty="0">
              <a:solidFill>
                <a:schemeClr val="bg1"/>
              </a:solidFill>
            </a:endParaRPr>
          </a:p>
          <a:p>
            <a:pPr>
              <a:defRPr sz="1500">
                <a:latin typeface="Taca Pro Regular"/>
                <a:ea typeface="Taca Pro Regular"/>
                <a:cs typeface="Taca Pro Regular"/>
                <a:sym typeface="Taca Pro Regular"/>
              </a:defRPr>
            </a:pPr>
            <a:endParaRPr lang="de-AT" sz="3000" dirty="0">
              <a:solidFill>
                <a:schemeClr val="bg1"/>
              </a:solidFill>
            </a:endParaRPr>
          </a:p>
          <a:p>
            <a:pPr>
              <a:defRPr sz="1500">
                <a:latin typeface="Taca Pro Regular"/>
                <a:ea typeface="Taca Pro Regular"/>
                <a:cs typeface="Taca Pro Regular"/>
                <a:sym typeface="Taca Pro Regular"/>
              </a:defRPr>
            </a:pPr>
            <a:r>
              <a:rPr lang="de-AT" sz="3000" dirty="0">
                <a:solidFill>
                  <a:schemeClr val="bg1"/>
                </a:solidFill>
              </a:rPr>
              <a:t>Rikschas: 3</a:t>
            </a:r>
            <a:endParaRPr sz="3000" dirty="0">
              <a:solidFill>
                <a:schemeClr val="bg1"/>
              </a:solidFill>
            </a:endParaRPr>
          </a:p>
        </p:txBody>
      </p:sp>
      <p:sp>
        <p:nvSpPr>
          <p:cNvPr id="130" name="Textfeld 12"/>
          <p:cNvSpPr txBox="1"/>
          <p:nvPr/>
        </p:nvSpPr>
        <p:spPr>
          <a:xfrm>
            <a:off x="9781154" y="4382591"/>
            <a:ext cx="4976136" cy="2739211"/>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sz="2600">
                <a:latin typeface="Taca Pro Bold"/>
                <a:ea typeface="Taca Pro Bold"/>
                <a:cs typeface="Taca Pro Bold"/>
                <a:sym typeface="Taca Pro Bold"/>
              </a:defRPr>
            </a:pPr>
            <a:r>
              <a:rPr sz="5200" b="1" dirty="0">
                <a:solidFill>
                  <a:schemeClr val="bg1"/>
                </a:solidFill>
              </a:rPr>
              <a:t>Salzburg</a:t>
            </a:r>
            <a:r>
              <a:rPr sz="5200" dirty="0">
                <a:solidFill>
                  <a:schemeClr val="bg1"/>
                </a:solidFill>
              </a:rPr>
              <a:t> (</a:t>
            </a:r>
            <a:r>
              <a:rPr lang="de-AT" sz="5200" dirty="0">
                <a:solidFill>
                  <a:schemeClr val="bg1"/>
                </a:solidFill>
              </a:rPr>
              <a:t>5</a:t>
            </a:r>
            <a:r>
              <a:rPr sz="5200" dirty="0">
                <a:solidFill>
                  <a:schemeClr val="bg1"/>
                </a:solidFill>
              </a:rPr>
              <a:t>)</a:t>
            </a:r>
          </a:p>
          <a:p>
            <a:pPr>
              <a:defRPr sz="1500">
                <a:latin typeface="Taca Pro Regular"/>
                <a:ea typeface="Taca Pro Regular"/>
                <a:cs typeface="Taca Pro Regular"/>
                <a:sym typeface="Taca Pro Regular"/>
              </a:defRPr>
            </a:pPr>
            <a:r>
              <a:rPr sz="3000" dirty="0">
                <a:solidFill>
                  <a:schemeClr val="bg1"/>
                </a:solidFill>
              </a:rPr>
              <a:t>Aigen, </a:t>
            </a:r>
            <a:r>
              <a:rPr lang="de-AT" sz="3000" dirty="0">
                <a:solidFill>
                  <a:schemeClr val="bg1"/>
                </a:solidFill>
              </a:rPr>
              <a:t>Altenmarkt, </a:t>
            </a:r>
            <a:r>
              <a:rPr sz="3000" dirty="0" err="1">
                <a:solidFill>
                  <a:schemeClr val="bg1"/>
                </a:solidFill>
              </a:rPr>
              <a:t>Golling</a:t>
            </a:r>
            <a:r>
              <a:rPr lang="de-AT" sz="3000" dirty="0">
                <a:solidFill>
                  <a:schemeClr val="bg1"/>
                </a:solidFill>
              </a:rPr>
              <a:t>, Leogang, Mauterndorf</a:t>
            </a:r>
          </a:p>
          <a:p>
            <a:pPr>
              <a:defRPr sz="1500">
                <a:latin typeface="Taca Pro Regular"/>
                <a:ea typeface="Taca Pro Regular"/>
                <a:cs typeface="Taca Pro Regular"/>
                <a:sym typeface="Taca Pro Regular"/>
              </a:defRPr>
            </a:pPr>
            <a:endParaRPr lang="de-AT" sz="3000" dirty="0">
              <a:solidFill>
                <a:schemeClr val="bg1"/>
              </a:solidFill>
            </a:endParaRPr>
          </a:p>
          <a:p>
            <a:pPr>
              <a:defRPr sz="1500">
                <a:latin typeface="Taca Pro Regular"/>
                <a:ea typeface="Taca Pro Regular"/>
                <a:cs typeface="Taca Pro Regular"/>
                <a:sym typeface="Taca Pro Regular"/>
              </a:defRPr>
            </a:pPr>
            <a:r>
              <a:rPr lang="de-AT" sz="3000" dirty="0">
                <a:solidFill>
                  <a:schemeClr val="bg1"/>
                </a:solidFill>
              </a:rPr>
              <a:t>Rikschas: 5</a:t>
            </a:r>
            <a:endParaRPr sz="3000" dirty="0">
              <a:solidFill>
                <a:schemeClr val="bg1"/>
              </a:solidFill>
            </a:endParaRPr>
          </a:p>
        </p:txBody>
      </p:sp>
      <p:sp>
        <p:nvSpPr>
          <p:cNvPr id="131" name="Textfeld 13"/>
          <p:cNvSpPr txBox="1"/>
          <p:nvPr/>
        </p:nvSpPr>
        <p:spPr>
          <a:xfrm>
            <a:off x="9781154" y="450609"/>
            <a:ext cx="5771410" cy="2739211"/>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sz="2600">
                <a:latin typeface="Taca Pro Bold"/>
                <a:ea typeface="Taca Pro Bold"/>
                <a:cs typeface="Taca Pro Bold"/>
                <a:sym typeface="Taca Pro Bold"/>
              </a:defRPr>
            </a:pPr>
            <a:r>
              <a:rPr sz="5200" b="1" dirty="0" err="1">
                <a:solidFill>
                  <a:schemeClr val="bg1"/>
                </a:solidFill>
              </a:rPr>
              <a:t>Oberösterreich</a:t>
            </a:r>
            <a:r>
              <a:rPr sz="5200" dirty="0">
                <a:solidFill>
                  <a:schemeClr val="bg1"/>
                </a:solidFill>
              </a:rPr>
              <a:t> (</a:t>
            </a:r>
            <a:r>
              <a:rPr lang="de-AT" sz="5200" dirty="0">
                <a:solidFill>
                  <a:schemeClr val="bg1"/>
                </a:solidFill>
              </a:rPr>
              <a:t>3</a:t>
            </a:r>
            <a:r>
              <a:rPr sz="5200" dirty="0">
                <a:solidFill>
                  <a:schemeClr val="bg1"/>
                </a:solidFill>
              </a:rPr>
              <a:t>)</a:t>
            </a:r>
          </a:p>
          <a:p>
            <a:pPr>
              <a:defRPr sz="1500">
                <a:latin typeface="Taca Pro Regular"/>
                <a:ea typeface="Taca Pro Regular"/>
                <a:cs typeface="Taca Pro Regular"/>
                <a:sym typeface="Taca Pro Regular"/>
              </a:defRPr>
            </a:pPr>
            <a:r>
              <a:rPr lang="de-AT" sz="3000" dirty="0">
                <a:solidFill>
                  <a:schemeClr val="bg1"/>
                </a:solidFill>
              </a:rPr>
              <a:t>Bad Goisern, Mattighofen, Vöcklamarkt</a:t>
            </a:r>
          </a:p>
          <a:p>
            <a:pPr>
              <a:defRPr sz="1500">
                <a:latin typeface="Taca Pro Regular"/>
                <a:ea typeface="Taca Pro Regular"/>
                <a:cs typeface="Taca Pro Regular"/>
                <a:sym typeface="Taca Pro Regular"/>
              </a:defRPr>
            </a:pPr>
            <a:endParaRPr lang="de-AT" sz="3000" dirty="0">
              <a:solidFill>
                <a:schemeClr val="bg1"/>
              </a:solidFill>
            </a:endParaRPr>
          </a:p>
          <a:p>
            <a:pPr>
              <a:defRPr sz="1500">
                <a:latin typeface="Taca Pro Regular"/>
                <a:ea typeface="Taca Pro Regular"/>
                <a:cs typeface="Taca Pro Regular"/>
                <a:sym typeface="Taca Pro Regular"/>
              </a:defRPr>
            </a:pPr>
            <a:r>
              <a:rPr lang="de-AT" sz="3000" dirty="0">
                <a:solidFill>
                  <a:schemeClr val="bg1"/>
                </a:solidFill>
              </a:rPr>
              <a:t>Rikschas: 4</a:t>
            </a:r>
            <a:endParaRPr sz="3000" dirty="0">
              <a:solidFill>
                <a:schemeClr val="bg1"/>
              </a:solidFill>
            </a:endParaRPr>
          </a:p>
        </p:txBody>
      </p:sp>
      <p:sp>
        <p:nvSpPr>
          <p:cNvPr id="132" name="Textfeld 14"/>
          <p:cNvSpPr txBox="1"/>
          <p:nvPr/>
        </p:nvSpPr>
        <p:spPr>
          <a:xfrm>
            <a:off x="0" y="11235145"/>
            <a:ext cx="16357600" cy="1477328"/>
          </a:xfrm>
          <a:prstGeom prst="rect">
            <a:avLst/>
          </a:prstGeom>
          <a:solidFill>
            <a:srgbClr val="EA48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lgn="l">
              <a:defRPr sz="2600">
                <a:latin typeface="Taca Pro Bold"/>
                <a:ea typeface="Taca Pro Bold"/>
                <a:cs typeface="Taca Pro Bold"/>
                <a:sym typeface="Taca Pro Bold"/>
              </a:defRPr>
            </a:pPr>
            <a:r>
              <a:rPr sz="6000" b="1" dirty="0">
                <a:solidFill>
                  <a:schemeClr val="bg1"/>
                </a:solidFill>
              </a:rPr>
              <a:t>Radeln ohne Alter Österreich </a:t>
            </a:r>
            <a:r>
              <a:rPr sz="6000" dirty="0">
                <a:solidFill>
                  <a:schemeClr val="bg1"/>
                </a:solidFill>
              </a:rPr>
              <a:t>(</a:t>
            </a:r>
            <a:r>
              <a:rPr lang="de-AT" sz="6000" dirty="0">
                <a:solidFill>
                  <a:schemeClr val="bg1"/>
                </a:solidFill>
              </a:rPr>
              <a:t>42</a:t>
            </a:r>
            <a:r>
              <a:rPr sz="6000" dirty="0">
                <a:solidFill>
                  <a:schemeClr val="bg1"/>
                </a:solidFill>
              </a:rPr>
              <a:t>)</a:t>
            </a:r>
            <a:br>
              <a:rPr sz="6000" dirty="0">
                <a:solidFill>
                  <a:schemeClr val="bg1"/>
                </a:solidFill>
              </a:rPr>
            </a:br>
            <a:r>
              <a:rPr sz="3000" dirty="0" err="1">
                <a:solidFill>
                  <a:schemeClr val="bg1"/>
                </a:solidFill>
                <a:latin typeface="Taca Pro Regular"/>
                <a:ea typeface="Taca Pro Regular"/>
                <a:cs typeface="Taca Pro Regular"/>
                <a:sym typeface="Taca Pro Regular"/>
              </a:rPr>
              <a:t>gegründet</a:t>
            </a:r>
            <a:r>
              <a:rPr sz="3000" dirty="0">
                <a:solidFill>
                  <a:schemeClr val="bg1"/>
                </a:solidFill>
                <a:latin typeface="Taca Pro Regular"/>
                <a:ea typeface="Taca Pro Regular"/>
                <a:cs typeface="Taca Pro Regular"/>
                <a:sym typeface="Taca Pro Regular"/>
              </a:rPr>
              <a:t> in </a:t>
            </a:r>
            <a:r>
              <a:rPr sz="3000" dirty="0" err="1">
                <a:solidFill>
                  <a:schemeClr val="bg1"/>
                </a:solidFill>
                <a:latin typeface="Taca Pro Regular"/>
                <a:ea typeface="Taca Pro Regular"/>
                <a:cs typeface="Taca Pro Regular"/>
                <a:sym typeface="Taca Pro Regular"/>
              </a:rPr>
              <a:t>Lustenau</a:t>
            </a:r>
            <a:r>
              <a:rPr sz="3000" dirty="0">
                <a:solidFill>
                  <a:schemeClr val="bg1"/>
                </a:solidFill>
                <a:latin typeface="Taca Pro Regular"/>
                <a:ea typeface="Taca Pro Regular"/>
                <a:cs typeface="Taca Pro Regular"/>
                <a:sym typeface="Taca Pro Regular"/>
              </a:rPr>
              <a:t>/V</a:t>
            </a:r>
            <a:r>
              <a:rPr lang="de-AT" sz="3000" dirty="0" err="1">
                <a:solidFill>
                  <a:schemeClr val="bg1"/>
                </a:solidFill>
                <a:latin typeface="Taca Pro Regular"/>
                <a:ea typeface="Taca Pro Regular"/>
                <a:cs typeface="Taca Pro Regular"/>
                <a:sym typeface="Taca Pro Regular"/>
              </a:rPr>
              <a:t>lb</a:t>
            </a:r>
            <a:r>
              <a:rPr sz="3000" dirty="0">
                <a:solidFill>
                  <a:schemeClr val="bg1"/>
                </a:solidFill>
                <a:latin typeface="Taca Pro Regular"/>
                <a:ea typeface="Taca Pro Regular"/>
                <a:cs typeface="Taca Pro Regular"/>
                <a:sym typeface="Taca Pro Regular"/>
              </a:rPr>
              <a:t>g 2015</a:t>
            </a:r>
            <a:endParaRPr lang="de-AT" sz="3000" dirty="0">
              <a:solidFill>
                <a:schemeClr val="bg1"/>
              </a:solidFill>
              <a:latin typeface="Taca Pro Regular"/>
              <a:ea typeface="Taca Pro Regular"/>
              <a:cs typeface="Taca Pro Regular"/>
              <a:sym typeface="Taca Pro Regular"/>
            </a:endParaRPr>
          </a:p>
        </p:txBody>
      </p:sp>
      <p:sp>
        <p:nvSpPr>
          <p:cNvPr id="133" name="Textfeld 15"/>
          <p:cNvSpPr txBox="1"/>
          <p:nvPr/>
        </p:nvSpPr>
        <p:spPr>
          <a:xfrm>
            <a:off x="10324316" y="9779279"/>
            <a:ext cx="5228248" cy="892552"/>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lvl1pPr>
              <a:defRPr sz="2600">
                <a:latin typeface="Taca Pro Bold"/>
                <a:ea typeface="Taca Pro Bold"/>
                <a:cs typeface="Taca Pro Bold"/>
                <a:sym typeface="Taca Pro Bold"/>
              </a:defRPr>
            </a:lvl1pPr>
          </a:lstStyle>
          <a:p>
            <a:pPr algn="ctr"/>
            <a:r>
              <a:rPr sz="5200" b="1" dirty="0">
                <a:solidFill>
                  <a:schemeClr val="bg1"/>
                </a:solidFill>
              </a:rPr>
              <a:t>Kärnten</a:t>
            </a:r>
          </a:p>
        </p:txBody>
      </p:sp>
      <p:sp>
        <p:nvSpPr>
          <p:cNvPr id="134" name="Textfeld 16"/>
          <p:cNvSpPr txBox="1"/>
          <p:nvPr/>
        </p:nvSpPr>
        <p:spPr>
          <a:xfrm>
            <a:off x="19003138" y="7286289"/>
            <a:ext cx="1742024" cy="2492990"/>
          </a:xfrm>
          <a:prstGeom prst="rect">
            <a:avLst/>
          </a:prstGeom>
          <a:solidFill>
            <a:srgbClr val="F2F2F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lvl1pPr>
              <a:defRPr sz="2600">
                <a:latin typeface="Taca Pro Bold"/>
                <a:ea typeface="Taca Pro Bold"/>
                <a:cs typeface="Taca Pro Bold"/>
                <a:sym typeface="Taca Pro Bold"/>
              </a:defRPr>
            </a:lvl1pPr>
          </a:lstStyle>
          <a:p>
            <a:r>
              <a:rPr sz="5200" b="1" dirty="0">
                <a:solidFill>
                  <a:schemeClr val="bg1"/>
                </a:solidFill>
              </a:rPr>
              <a:t>Bur</a:t>
            </a:r>
            <a:br>
              <a:rPr lang="de-AT" sz="5200" b="1" dirty="0">
                <a:solidFill>
                  <a:schemeClr val="bg1"/>
                </a:solidFill>
              </a:rPr>
            </a:br>
            <a:r>
              <a:rPr sz="5200" b="1" dirty="0">
                <a:solidFill>
                  <a:schemeClr val="bg1"/>
                </a:solidFill>
              </a:rPr>
              <a:t>gen</a:t>
            </a:r>
            <a:br>
              <a:rPr lang="de-AT" sz="5200" b="1" dirty="0">
                <a:solidFill>
                  <a:schemeClr val="bg1"/>
                </a:solidFill>
              </a:rPr>
            </a:br>
            <a:r>
              <a:rPr sz="5200" b="1" dirty="0">
                <a:solidFill>
                  <a:schemeClr val="bg1"/>
                </a:solidFill>
              </a:rPr>
              <a:t>land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ENEROSITY…"/>
          <p:cNvSpPr txBox="1"/>
          <p:nvPr/>
        </p:nvSpPr>
        <p:spPr>
          <a:xfrm>
            <a:off x="263504" y="4836238"/>
            <a:ext cx="11147282" cy="5488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defTabSz="1079934">
              <a:defRPr sz="7000" b="1">
                <a:latin typeface="Helvetica"/>
                <a:ea typeface="Helvetica"/>
                <a:cs typeface="Helvetica"/>
                <a:sym typeface="Helvetica"/>
              </a:defRPr>
            </a:pPr>
            <a:r>
              <a:rPr lang="de-AT" dirty="0">
                <a:latin typeface="Taca Pro" panose="02000503040000020004" pitchFamily="50" charset="0"/>
              </a:rPr>
              <a:t>FREUDE AM GEBEN</a:t>
            </a:r>
            <a:endParaRPr dirty="0">
              <a:latin typeface="Taca Pro" panose="02000503040000020004" pitchFamily="50" charset="0"/>
            </a:endParaRPr>
          </a:p>
          <a:p>
            <a:pPr algn="l" defTabSz="1079934">
              <a:defRPr sz="7000" b="1">
                <a:latin typeface="Helvetica"/>
                <a:ea typeface="Helvetica"/>
                <a:cs typeface="Helvetica"/>
                <a:sym typeface="Helvetica"/>
              </a:defRPr>
            </a:pPr>
            <a:r>
              <a:rPr lang="de-AT" dirty="0">
                <a:latin typeface="Taca Pro" panose="02000503040000020004" pitchFamily="50" charset="0"/>
              </a:rPr>
              <a:t>GESCHICHTEN ERZÄHLEN</a:t>
            </a:r>
            <a:endParaRPr dirty="0">
              <a:latin typeface="Taca Pro" panose="02000503040000020004" pitchFamily="50" charset="0"/>
            </a:endParaRPr>
          </a:p>
          <a:p>
            <a:pPr algn="l" defTabSz="1079934">
              <a:defRPr sz="7000" b="1">
                <a:latin typeface="Helvetica"/>
                <a:ea typeface="Helvetica"/>
                <a:cs typeface="Helvetica"/>
                <a:sym typeface="Helvetica"/>
              </a:defRPr>
            </a:pPr>
            <a:r>
              <a:rPr lang="de-AT" dirty="0">
                <a:latin typeface="Taca Pro" panose="02000503040000020004" pitchFamily="50" charset="0"/>
              </a:rPr>
              <a:t>BEZIEHUNGEN</a:t>
            </a:r>
            <a:endParaRPr dirty="0">
              <a:latin typeface="Taca Pro" panose="02000503040000020004" pitchFamily="50" charset="0"/>
            </a:endParaRPr>
          </a:p>
          <a:p>
            <a:pPr algn="l" defTabSz="1079934">
              <a:defRPr sz="7000" b="1">
                <a:latin typeface="Helvetica"/>
                <a:ea typeface="Helvetica"/>
                <a:cs typeface="Helvetica"/>
                <a:sym typeface="Helvetica"/>
              </a:defRPr>
            </a:pPr>
            <a:r>
              <a:rPr lang="de-AT" dirty="0">
                <a:latin typeface="Taca Pro" panose="02000503040000020004" pitchFamily="50" charset="0"/>
              </a:rPr>
              <a:t>ENTSCHLEUNIGUNG</a:t>
            </a:r>
            <a:endParaRPr dirty="0">
              <a:latin typeface="Taca Pro" panose="02000503040000020004" pitchFamily="50" charset="0"/>
            </a:endParaRPr>
          </a:p>
          <a:p>
            <a:pPr algn="l" defTabSz="1079934">
              <a:defRPr sz="7000" b="1">
                <a:latin typeface="Helvetica"/>
                <a:ea typeface="Helvetica"/>
                <a:cs typeface="Helvetica"/>
                <a:sym typeface="Helvetica"/>
              </a:defRPr>
            </a:pPr>
            <a:r>
              <a:rPr lang="de-AT" dirty="0">
                <a:latin typeface="Taca Pro" panose="02000503040000020004" pitchFamily="50" charset="0"/>
              </a:rPr>
              <a:t>OHNE ALTER</a:t>
            </a:r>
            <a:endParaRPr dirty="0">
              <a:latin typeface="Taca Pro" panose="02000503040000020004" pitchFamily="50" charset="0"/>
            </a:endParaRPr>
          </a:p>
        </p:txBody>
      </p:sp>
      <p:sp>
        <p:nvSpPr>
          <p:cNvPr id="386" name="Foto: Ole Kassow"/>
          <p:cNvSpPr txBox="1"/>
          <p:nvPr/>
        </p:nvSpPr>
        <p:spPr>
          <a:xfrm>
            <a:off x="781128" y="13111932"/>
            <a:ext cx="1577355"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767953">
              <a:defRPr sz="1800">
                <a:latin typeface="Helvetica"/>
                <a:ea typeface="Helvetica"/>
                <a:cs typeface="Helvetica"/>
                <a:sym typeface="Helvetica"/>
              </a:defRPr>
            </a:lvl1pPr>
          </a:lstStyle>
          <a:p>
            <a:r>
              <a:rPr dirty="0"/>
              <a:t>Foto: </a:t>
            </a:r>
            <a:r>
              <a:rPr lang="de-AT" dirty="0"/>
              <a:t>Elke Fitz</a:t>
            </a:r>
            <a:endParaRPr dirty="0"/>
          </a:p>
        </p:txBody>
      </p:sp>
      <p:sp>
        <p:nvSpPr>
          <p:cNvPr id="2" name="Title 2">
            <a:extLst>
              <a:ext uri="{FF2B5EF4-FFF2-40B4-BE49-F238E27FC236}">
                <a16:creationId xmlns:a16="http://schemas.microsoft.com/office/drawing/2014/main" id="{D63F67A5-87A6-5F91-4093-F8D357743CD2}"/>
              </a:ext>
            </a:extLst>
          </p:cNvPr>
          <p:cNvSpPr>
            <a:spLocks noGrp="1"/>
          </p:cNvSpPr>
          <p:nvPr>
            <p:ph type="title"/>
          </p:nvPr>
        </p:nvSpPr>
        <p:spPr>
          <a:xfrm>
            <a:off x="0" y="2912533"/>
            <a:ext cx="9889067" cy="1625600"/>
          </a:xfrm>
          <a:solidFill>
            <a:srgbClr val="A01E05">
              <a:alpha val="94000"/>
            </a:srgbClr>
          </a:solidFill>
        </p:spPr>
        <p:txBody>
          <a:bodyPr>
            <a:normAutofit/>
          </a:bodyPr>
          <a:lstStyle/>
          <a:p>
            <a:pPr algn="l"/>
            <a:r>
              <a:rPr lang="en-US" sz="7000" b="1" dirty="0">
                <a:solidFill>
                  <a:schemeClr val="tx1"/>
                </a:solidFill>
                <a:latin typeface="Taca Pro" panose="02000503040000020004" pitchFamily="50" charset="0"/>
                <a:cs typeface="Helvetica" panose="020B0604020202020204" pitchFamily="34" charset="0"/>
              </a:rPr>
              <a:t>UNSERE PRINZIPIEN</a:t>
            </a:r>
          </a:p>
        </p:txBody>
      </p:sp>
      <p:pic>
        <p:nvPicPr>
          <p:cNvPr id="4" name="Grafik 3" descr="Ein Bild, das Person, Kleidung, Menschliches Gesicht, draußen enthält.&#10;&#10;Automatisch generierte Beschreibung">
            <a:extLst>
              <a:ext uri="{FF2B5EF4-FFF2-40B4-BE49-F238E27FC236}">
                <a16:creationId xmlns:a16="http://schemas.microsoft.com/office/drawing/2014/main" id="{06346D17-E329-7F22-70B8-8A1C1DC55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0" y="1"/>
            <a:ext cx="13715999" cy="13715999"/>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Kleidung, Person, Himmel enthält.&#10;&#10;Automatisch generierte Beschreibung">
            <a:extLst>
              <a:ext uri="{FF2B5EF4-FFF2-40B4-BE49-F238E27FC236}">
                <a16:creationId xmlns:a16="http://schemas.microsoft.com/office/drawing/2014/main" id="{01FFA925-FD46-DBE8-3B9E-62B8D2E40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956" y="0"/>
            <a:ext cx="18288000" cy="13716000"/>
          </a:xfrm>
          <a:prstGeom prst="rect">
            <a:avLst/>
          </a:prstGeom>
        </p:spPr>
      </p:pic>
      <p:sp>
        <p:nvSpPr>
          <p:cNvPr id="7" name="Textplatzhalter 1">
            <a:extLst>
              <a:ext uri="{FF2B5EF4-FFF2-40B4-BE49-F238E27FC236}">
                <a16:creationId xmlns:a16="http://schemas.microsoft.com/office/drawing/2014/main" id="{73F4A248-7262-A7BE-8756-366C1D8AD3A9}"/>
              </a:ext>
            </a:extLst>
          </p:cNvPr>
          <p:cNvSpPr>
            <a:spLocks noGrp="1"/>
          </p:cNvSpPr>
          <p:nvPr>
            <p:ph type="body" idx="1"/>
          </p:nvPr>
        </p:nvSpPr>
        <p:spPr>
          <a:xfrm>
            <a:off x="13851470" y="1727200"/>
            <a:ext cx="11379200" cy="5130800"/>
          </a:xfrm>
          <a:solidFill>
            <a:srgbClr val="A01E05">
              <a:alpha val="80000"/>
            </a:srgbClr>
          </a:solidFill>
        </p:spPr>
        <p:txBody>
          <a:bodyPr>
            <a:normAutofit/>
          </a:bodyPr>
          <a:lstStyle/>
          <a:p>
            <a:pPr marL="0" indent="0">
              <a:buNone/>
            </a:pPr>
            <a:r>
              <a:rPr lang="de-DE" sz="7000" b="1" dirty="0">
                <a:latin typeface="Helvetica" panose="020B0604020202020204" pitchFamily="34" charset="0"/>
                <a:cs typeface="Helvetica" panose="020B0604020202020204" pitchFamily="34" charset="0"/>
              </a:rPr>
              <a:t> „</a:t>
            </a:r>
            <a:r>
              <a:rPr lang="de-DE" sz="7000" b="1" dirty="0">
                <a:latin typeface="Taca Pro" panose="02000503040000020004" pitchFamily="50" charset="0"/>
                <a:cs typeface="Helvetica" panose="020B0604020202020204" pitchFamily="34" charset="0"/>
              </a:rPr>
              <a:t>DU HILFST MIR, DIE   </a:t>
            </a:r>
            <a:br>
              <a:rPr lang="de-DE" sz="7000" b="1" dirty="0">
                <a:latin typeface="Taca Pro" panose="02000503040000020004" pitchFamily="50" charset="0"/>
                <a:cs typeface="Helvetica" panose="020B0604020202020204" pitchFamily="34" charset="0"/>
              </a:rPr>
            </a:br>
            <a:r>
              <a:rPr lang="de-DE" sz="7000" b="1" dirty="0">
                <a:latin typeface="Taca Pro" panose="02000503040000020004" pitchFamily="50" charset="0"/>
                <a:cs typeface="Helvetica" panose="020B0604020202020204" pitchFamily="34" charset="0"/>
              </a:rPr>
              <a:t> WELT WIEDER MIT </a:t>
            </a:r>
            <a:br>
              <a:rPr lang="de-DE" sz="7000" b="1" dirty="0">
                <a:latin typeface="Taca Pro" panose="02000503040000020004" pitchFamily="50" charset="0"/>
                <a:cs typeface="Helvetica" panose="020B0604020202020204" pitchFamily="34" charset="0"/>
              </a:rPr>
            </a:br>
            <a:r>
              <a:rPr lang="de-DE" sz="7000" b="1" dirty="0">
                <a:latin typeface="Taca Pro" panose="02000503040000020004" pitchFamily="50" charset="0"/>
                <a:cs typeface="Helvetica" panose="020B0604020202020204" pitchFamily="34" charset="0"/>
              </a:rPr>
              <a:t> EIGENEN AUGEN </a:t>
            </a:r>
            <a:br>
              <a:rPr lang="de-DE" sz="7000" b="1" dirty="0">
                <a:latin typeface="Taca Pro" panose="02000503040000020004" pitchFamily="50" charset="0"/>
                <a:cs typeface="Helvetica" panose="020B0604020202020204" pitchFamily="34" charset="0"/>
              </a:rPr>
            </a:br>
            <a:r>
              <a:rPr lang="de-DE" sz="7000" b="1" dirty="0">
                <a:latin typeface="Taca Pro" panose="02000503040000020004" pitchFamily="50" charset="0"/>
                <a:cs typeface="Helvetica" panose="020B0604020202020204" pitchFamily="34" charset="0"/>
              </a:rPr>
              <a:t> ZU SEHEN.“</a:t>
            </a:r>
            <a:endParaRPr lang="de-AT" sz="7000" b="1" dirty="0">
              <a:latin typeface="Taca Pro" panose="02000503040000020004" pitchFamily="50" charset="0"/>
              <a:cs typeface="Helvetica" panose="020B0604020202020204" pitchFamily="34" charset="0"/>
            </a:endParaRPr>
          </a:p>
        </p:txBody>
      </p:sp>
      <p:sp>
        <p:nvSpPr>
          <p:cNvPr id="2" name="Foto: Ole Kassow">
            <a:extLst>
              <a:ext uri="{FF2B5EF4-FFF2-40B4-BE49-F238E27FC236}">
                <a16:creationId xmlns:a16="http://schemas.microsoft.com/office/drawing/2014/main" id="{0C71929E-47EC-4CD7-65E8-C57F9323CAB6}"/>
              </a:ext>
            </a:extLst>
          </p:cNvPr>
          <p:cNvSpPr txBox="1"/>
          <p:nvPr/>
        </p:nvSpPr>
        <p:spPr>
          <a:xfrm>
            <a:off x="-370338" y="13075300"/>
            <a:ext cx="460367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767953">
              <a:defRPr sz="1800">
                <a:latin typeface="Helvetica"/>
                <a:ea typeface="Helvetica"/>
                <a:cs typeface="Helvetica"/>
                <a:sym typeface="Helvetica"/>
              </a:defRPr>
            </a:lvl1pPr>
          </a:lstStyle>
          <a:p>
            <a:r>
              <a:rPr dirty="0"/>
              <a:t>Foto: </a:t>
            </a:r>
            <a:r>
              <a:rPr lang="de-AT" dirty="0"/>
              <a:t>Werner Palfinger</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Himmel, draußen, Gras, Person enthält.&#10;&#10;Automatisch generierte Beschreibung">
            <a:extLst>
              <a:ext uri="{FF2B5EF4-FFF2-40B4-BE49-F238E27FC236}">
                <a16:creationId xmlns:a16="http://schemas.microsoft.com/office/drawing/2014/main" id="{1B0970E6-2539-46A7-7A54-52BC0E014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1066"/>
            <a:ext cx="24384000" cy="16287750"/>
          </a:xfrm>
          <a:prstGeom prst="rect">
            <a:avLst/>
          </a:prstGeom>
        </p:spPr>
      </p:pic>
      <p:sp>
        <p:nvSpPr>
          <p:cNvPr id="8" name="Title 2">
            <a:extLst>
              <a:ext uri="{FF2B5EF4-FFF2-40B4-BE49-F238E27FC236}">
                <a16:creationId xmlns:a16="http://schemas.microsoft.com/office/drawing/2014/main" id="{46758CE9-B125-381A-2778-55CA15C4ACE8}"/>
              </a:ext>
            </a:extLst>
          </p:cNvPr>
          <p:cNvSpPr txBox="1">
            <a:spLocks/>
          </p:cNvSpPr>
          <p:nvPr/>
        </p:nvSpPr>
        <p:spPr>
          <a:xfrm>
            <a:off x="0" y="1151466"/>
            <a:ext cx="15858067" cy="1286934"/>
          </a:xfrm>
          <a:prstGeom prst="rect">
            <a:avLst/>
          </a:prstGeom>
          <a:solidFill>
            <a:srgbClr val="A01E05">
              <a:alpha val="94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lnSpcReduction="10000"/>
          </a:bodyPr>
          <a:lstStyle>
            <a:lvl1pPr marL="0" marR="0" indent="0" algn="ctr" defTabSz="8255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algn="l" hangingPunct="1"/>
            <a:r>
              <a:rPr lang="en-US" sz="7000" b="1" dirty="0">
                <a:solidFill>
                  <a:schemeClr val="tx1"/>
                </a:solidFill>
                <a:latin typeface="Helvetica" panose="020B0604020202020204" pitchFamily="34" charset="0"/>
                <a:cs typeface="Helvetica" panose="020B0604020202020204" pitchFamily="34" charset="0"/>
              </a:rPr>
              <a:t> </a:t>
            </a:r>
            <a:r>
              <a:rPr lang="en-US" sz="8000" b="1" dirty="0">
                <a:solidFill>
                  <a:schemeClr val="tx1"/>
                </a:solidFill>
                <a:latin typeface="Taca Pro" panose="02000503040000020004" pitchFamily="50" charset="0"/>
                <a:cs typeface="Helvetica" panose="020B0604020202020204" pitchFamily="34" charset="0"/>
              </a:rPr>
              <a:t>GEMEINSAM &gt; EINSAM</a:t>
            </a:r>
            <a:endParaRPr lang="en-US" sz="7000" b="1" dirty="0">
              <a:solidFill>
                <a:schemeClr val="tx1"/>
              </a:solidFill>
              <a:latin typeface="Taca Pro" panose="02000503040000020004" pitchFamily="50" charset="0"/>
              <a:cs typeface="Helvetica" panose="020B0604020202020204" pitchFamily="34" charset="0"/>
            </a:endParaRPr>
          </a:p>
        </p:txBody>
      </p:sp>
      <p:sp>
        <p:nvSpPr>
          <p:cNvPr id="2" name="Foto: Ole Kassow">
            <a:extLst>
              <a:ext uri="{FF2B5EF4-FFF2-40B4-BE49-F238E27FC236}">
                <a16:creationId xmlns:a16="http://schemas.microsoft.com/office/drawing/2014/main" id="{D74F627C-B065-DB80-A2F1-BA41AF9CB62B}"/>
              </a:ext>
            </a:extLst>
          </p:cNvPr>
          <p:cNvSpPr txBox="1"/>
          <p:nvPr/>
        </p:nvSpPr>
        <p:spPr>
          <a:xfrm>
            <a:off x="-370338" y="13075300"/>
            <a:ext cx="4603672"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r" defTabSz="767953">
              <a:defRPr sz="1800">
                <a:latin typeface="Helvetica"/>
                <a:ea typeface="Helvetica"/>
                <a:cs typeface="Helvetica"/>
                <a:sym typeface="Helvetica"/>
              </a:defRPr>
            </a:lvl1pPr>
          </a:lstStyle>
          <a:p>
            <a:r>
              <a:rPr dirty="0"/>
              <a:t>Foto: </a:t>
            </a:r>
            <a:r>
              <a:rPr lang="de-AT" dirty="0"/>
              <a:t>Bernadette von Sontagh</a:t>
            </a:r>
            <a:endParaRPr dirty="0"/>
          </a:p>
        </p:txBody>
      </p:sp>
    </p:spTree>
    <p:extLst>
      <p:ext uri="{BB962C8B-B14F-4D97-AF65-F5344CB8AC3E}">
        <p14:creationId xmlns:p14="http://schemas.microsoft.com/office/powerpoint/2010/main" val="349777744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715</Words>
  <Application>Microsoft Office PowerPoint</Application>
  <PresentationFormat>Benutzerdefiniert</PresentationFormat>
  <Paragraphs>97</Paragraphs>
  <Slides>11</Slides>
  <Notes>11</Notes>
  <HiddenSlides>0</HiddenSlides>
  <MMClips>1</MMClips>
  <ScaleCrop>false</ScaleCrop>
  <HeadingPairs>
    <vt:vector size="6" baseType="variant">
      <vt:variant>
        <vt:lpstr>Verwendete Schriftarten</vt:lpstr>
      </vt:variant>
      <vt:variant>
        <vt:i4>16</vt:i4>
      </vt:variant>
      <vt:variant>
        <vt:lpstr>Design</vt:lpstr>
      </vt:variant>
      <vt:variant>
        <vt:i4>1</vt:i4>
      </vt:variant>
      <vt:variant>
        <vt:lpstr>Folientitel</vt:lpstr>
      </vt:variant>
      <vt:variant>
        <vt:i4>11</vt:i4>
      </vt:variant>
    </vt:vector>
  </HeadingPairs>
  <TitlesOfParts>
    <vt:vector size="28" baseType="lpstr">
      <vt:lpstr>Arial</vt:lpstr>
      <vt:lpstr>Avenir Roman</vt:lpstr>
      <vt:lpstr>Calibri</vt:lpstr>
      <vt:lpstr>Gill Sans</vt:lpstr>
      <vt:lpstr>Helvetica</vt:lpstr>
      <vt:lpstr>Helvetica Light</vt:lpstr>
      <vt:lpstr>Helvetica Neue</vt:lpstr>
      <vt:lpstr>Helvetica Neue Light</vt:lpstr>
      <vt:lpstr>Helvetica Neue Medium</vt:lpstr>
      <vt:lpstr>Lucida Sans Regular</vt:lpstr>
      <vt:lpstr>Open Sans</vt:lpstr>
      <vt:lpstr>Taca Pro</vt:lpstr>
      <vt:lpstr>Taca Pro Regular</vt:lpstr>
      <vt:lpstr>Trade Gothic LT Std</vt:lpstr>
      <vt:lpstr>Trade Gothic LT Std Cn</vt:lpstr>
      <vt:lpstr>Wingdings</vt:lpstr>
      <vt:lpstr>Black</vt:lpstr>
      <vt:lpstr>PowerPoint-Präsentation</vt:lpstr>
      <vt:lpstr>PowerPoint-Präsentation</vt:lpstr>
      <vt:lpstr>Grüße aus Kopenhagen  nach Salzburg </vt:lpstr>
      <vt:lpstr>PowerPoint-Präsentation</vt:lpstr>
      <vt:lpstr>PowerPoint-Präsentation</vt:lpstr>
      <vt:lpstr>PowerPoint-Präsentation</vt:lpstr>
      <vt:lpstr>UNSERE PRINZIPIEN</vt:lpstr>
      <vt:lpstr>PowerPoint-Präsentation</vt:lpstr>
      <vt:lpstr>PowerPoint-Präsentation</vt:lpstr>
      <vt:lpstr>PowerPoint-Präsentation</vt:lpstr>
      <vt:lpstr>AGEISM Viele Menschen verbinden das höhere Alter mit Krankheit, geistigem Verfall, Isolation und Armut. Solche Bilder und die damit einhergehende Diskriminierung einer Altersgruppe sind unter dem Begriff Ageism oder Altersdiskriminierung bekannt.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HP</dc:creator>
  <cp:lastModifiedBy>Elke Fitz</cp:lastModifiedBy>
  <cp:revision>9</cp:revision>
  <dcterms:modified xsi:type="dcterms:W3CDTF">2025-01-14T12:39:55Z</dcterms:modified>
</cp:coreProperties>
</file>